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5" r:id="rId3"/>
    <p:sldId id="257" r:id="rId4"/>
    <p:sldId id="262" r:id="rId5"/>
    <p:sldId id="259" r:id="rId6"/>
    <p:sldId id="287" r:id="rId7"/>
    <p:sldId id="289" r:id="rId8"/>
    <p:sldId id="288" r:id="rId9"/>
    <p:sldId id="263" r:id="rId10"/>
    <p:sldId id="260" r:id="rId11"/>
    <p:sldId id="265" r:id="rId12"/>
    <p:sldId id="266" r:id="rId13"/>
    <p:sldId id="269" r:id="rId14"/>
    <p:sldId id="271" r:id="rId15"/>
    <p:sldId id="272" r:id="rId16"/>
    <p:sldId id="267" r:id="rId17"/>
    <p:sldId id="273" r:id="rId18"/>
    <p:sldId id="275" r:id="rId19"/>
    <p:sldId id="276" r:id="rId20"/>
    <p:sldId id="277" r:id="rId21"/>
    <p:sldId id="278" r:id="rId22"/>
    <p:sldId id="264" r:id="rId23"/>
    <p:sldId id="279" r:id="rId24"/>
    <p:sldId id="282" r:id="rId25"/>
    <p:sldId id="286" r:id="rId26"/>
    <p:sldId id="281" r:id="rId27"/>
    <p:sldId id="280" r:id="rId28"/>
    <p:sldId id="284"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snapToGrid="0">
      <p:cViewPr varScale="1">
        <p:scale>
          <a:sx n="62" d="100"/>
          <a:sy n="62" d="100"/>
        </p:scale>
        <p:origin x="102"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88"/>
          </a:xfrm>
          <a:prstGeom prst="rect">
            <a:avLst/>
          </a:prstGeom>
          <a:noFill/>
          <a:ln>
            <a:noFill/>
          </a:ln>
        </p:spPr>
        <p:txBody>
          <a:bodyPr vert="horz" wrap="square" lIns="91440" tIns="45720" rIns="91440" bIns="45720" anchor="t" anchorCtr="0" compatLnSpc="1">
            <a:noAutofit/>
          </a:bodyPr>
          <a:lstStyle>
            <a:lvl1pPr marL="0" marR="0" lvl="0" indent="0" algn="l" defTabSz="4572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endParaRPr/>
          </a:p>
        </p:txBody>
      </p:sp>
      <p:sp>
        <p:nvSpPr>
          <p:cNvPr id="3" name="Date Placeholder 2"/>
          <p:cNvSpPr txBox="1">
            <a:spLocks noGrp="1"/>
          </p:cNvSpPr>
          <p:nvPr>
            <p:ph type="dt" idx="1"/>
          </p:nvPr>
        </p:nvSpPr>
        <p:spPr>
          <a:xfrm>
            <a:off x="3884613" y="0"/>
            <a:ext cx="2971800" cy="458788"/>
          </a:xfrm>
          <a:prstGeom prst="rect">
            <a:avLst/>
          </a:prstGeom>
          <a:noFill/>
          <a:ln>
            <a:noFill/>
          </a:ln>
        </p:spPr>
        <p:txBody>
          <a:bodyPr vert="horz" wrap="square" lIns="91440" tIns="45720" rIns="91440" bIns="45720" anchor="t" anchorCtr="0" compatLnSpc="1">
            <a:noAutofit/>
          </a:bodyPr>
          <a:lstStyle>
            <a:lvl1pPr marL="0" marR="0" lvl="0" indent="0" algn="r" defTabSz="4572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fld id="{AE9FF55E-7D43-45D5-BA58-93BA17F73B72}" type="datetime1">
              <a:rPr lang="en-US"/>
              <a:pPr>
                <a:defRPr/>
              </a:pPr>
              <a:t>7/12/2016</a:t>
            </a:fld>
            <a:endParaRPr/>
          </a:p>
        </p:txBody>
      </p:sp>
      <p:sp>
        <p:nvSpPr>
          <p:cNvPr id="8196" name="Slide Image Placeholder 3"/>
          <p:cNvSpPr>
            <a:spLocks noGrp="1" noRot="1" noChangeAspect="1"/>
          </p:cNvSpPr>
          <p:nvPr>
            <p:ph type="sldImg" idx="2"/>
          </p:nvPr>
        </p:nvSpPr>
        <p:spPr bwMode="auto">
          <a:xfrm>
            <a:off x="685800" y="1143000"/>
            <a:ext cx="5486400" cy="30861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p:cNvSpPr txBox="1">
            <a:spLocks noGrp="1"/>
          </p:cNvSpPr>
          <p:nvPr>
            <p:ph type="body" sz="quarter" idx="3"/>
          </p:nvPr>
        </p:nvSpPr>
        <p:spPr>
          <a:xfrm>
            <a:off x="685800" y="4400550"/>
            <a:ext cx="5486400" cy="3600450"/>
          </a:xfrm>
          <a:prstGeom prst="rect">
            <a:avLst/>
          </a:prstGeom>
          <a:noFill/>
          <a:ln>
            <a:noFill/>
          </a:ln>
        </p:spPr>
        <p:txBody>
          <a:bodyPr vert="horz" wrap="square" lIns="91440" tIns="45720" rIns="91440" bIns="45720" anchor="t" anchorCtr="0" compatLnSpc="1">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txBox="1">
            <a:spLocks noGrp="1"/>
          </p:cNvSpPr>
          <p:nvPr>
            <p:ph type="ftr" sz="quarter" idx="4"/>
          </p:nvPr>
        </p:nvSpPr>
        <p:spPr>
          <a:xfrm>
            <a:off x="0"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l" defTabSz="4572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endParaRPr/>
          </a:p>
        </p:txBody>
      </p:sp>
      <p:sp>
        <p:nvSpPr>
          <p:cNvPr id="7" name="Slide Number Placeholder 6"/>
          <p:cNvSpPr txBox="1">
            <a:spLocks noGrp="1"/>
          </p:cNvSpPr>
          <p:nvPr>
            <p:ph type="sldNum" sz="quarter" idx="5"/>
          </p:nvPr>
        </p:nvSpPr>
        <p:spPr>
          <a:xfrm>
            <a:off x="3884613"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r" defTabSz="4572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fld id="{E1C9956A-48A2-4CA8-9C36-D870BDA7883E}" type="slidenum">
              <a:rPr/>
              <a:pPr>
                <a:defRPr/>
              </a:pPr>
              <a:t>‹#›</a:t>
            </a:fld>
            <a:endParaRPr/>
          </a:p>
        </p:txBody>
      </p:sp>
    </p:spTree>
    <p:extLst>
      <p:ext uri="{BB962C8B-B14F-4D97-AF65-F5344CB8AC3E}">
        <p14:creationId xmlns:p14="http://schemas.microsoft.com/office/powerpoint/2010/main" val="200884192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lang="en-US" sz="1200" kern="1200">
        <a:solidFill>
          <a:srgbClr val="000000"/>
        </a:solidFill>
        <a:latin typeface="Calibri"/>
      </a:defRPr>
    </a:lvl1pPr>
    <a:lvl2pPr marL="457200" lvl="1" algn="l" rtl="0" eaLnBrk="0" fontAlgn="base" hangingPunct="0">
      <a:spcBef>
        <a:spcPct val="0"/>
      </a:spcBef>
      <a:spcAft>
        <a:spcPct val="0"/>
      </a:spcAft>
      <a:defRPr lang="en-US" sz="1200" kern="1200">
        <a:solidFill>
          <a:srgbClr val="000000"/>
        </a:solidFill>
        <a:latin typeface="Calibri"/>
      </a:defRPr>
    </a:lvl2pPr>
    <a:lvl3pPr marL="914400" lvl="2" algn="l" rtl="0" eaLnBrk="0" fontAlgn="base" hangingPunct="0">
      <a:spcBef>
        <a:spcPct val="0"/>
      </a:spcBef>
      <a:spcAft>
        <a:spcPct val="0"/>
      </a:spcAft>
      <a:defRPr lang="en-US" sz="1200" kern="1200">
        <a:solidFill>
          <a:srgbClr val="000000"/>
        </a:solidFill>
        <a:latin typeface="Calibri"/>
      </a:defRPr>
    </a:lvl3pPr>
    <a:lvl4pPr marL="1371600" lvl="3" algn="l" rtl="0" eaLnBrk="0" fontAlgn="base" hangingPunct="0">
      <a:spcBef>
        <a:spcPct val="0"/>
      </a:spcBef>
      <a:spcAft>
        <a:spcPct val="0"/>
      </a:spcAft>
      <a:defRPr lang="en-US" sz="1200" kern="1200">
        <a:solidFill>
          <a:srgbClr val="000000"/>
        </a:solidFill>
        <a:latin typeface="Calibri"/>
      </a:defRPr>
    </a:lvl4pPr>
    <a:lvl5pPr marL="1828800" lvl="4" algn="l" rtl="0" eaLnBrk="0" fontAlgn="base" hangingPunct="0">
      <a:spcBef>
        <a:spcPct val="0"/>
      </a:spcBef>
      <a:spcAft>
        <a:spcPct val="0"/>
      </a:spcAft>
      <a:defRPr lang="en-U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endParaRPr lang="en-GB" altLang="en-US" smtClean="0">
              <a:latin typeface="Calibri" panose="020F0502020204030204" pitchFamily="34"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843EC7-FFF1-4EC1-B329-ABFFF20064A7}" type="slidenum">
              <a:rPr altLang="en-US" smtClean="0">
                <a:solidFill>
                  <a:srgbClr val="000000"/>
                </a:solidFill>
              </a:rPr>
              <a:pPr fontAlgn="base">
                <a:spcBef>
                  <a:spcPct val="0"/>
                </a:spcBef>
                <a:spcAft>
                  <a:spcPct val="0"/>
                </a:spcAft>
              </a:pPr>
              <a:t>7</a:t>
            </a:fld>
            <a:endParaRPr altLang="en-US" smtClean="0">
              <a:solidFill>
                <a:srgbClr val="000000"/>
              </a:solidFill>
            </a:endParaRPr>
          </a:p>
        </p:txBody>
      </p:sp>
    </p:spTree>
    <p:extLst>
      <p:ext uri="{BB962C8B-B14F-4D97-AF65-F5344CB8AC3E}">
        <p14:creationId xmlns:p14="http://schemas.microsoft.com/office/powerpoint/2010/main" val="213950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endParaRPr altLang="en-US" smtClean="0">
              <a:latin typeface="Calibri" panose="020F0502020204030204" pitchFamily="34"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D5159D-D47A-47BF-8028-CC98CB4C3073}" type="slidenum">
              <a:rPr altLang="en-US" smtClean="0">
                <a:solidFill>
                  <a:srgbClr val="000000"/>
                </a:solidFill>
              </a:rPr>
              <a:pPr fontAlgn="base">
                <a:spcBef>
                  <a:spcPct val="0"/>
                </a:spcBef>
                <a:spcAft>
                  <a:spcPct val="0"/>
                </a:spcAft>
              </a:pPr>
              <a:t>8</a:t>
            </a:fld>
            <a:endParaRPr altLang="en-US" smtClean="0">
              <a:solidFill>
                <a:srgbClr val="000000"/>
              </a:solidFill>
            </a:endParaRPr>
          </a:p>
        </p:txBody>
      </p:sp>
    </p:spTree>
    <p:extLst>
      <p:ext uri="{BB962C8B-B14F-4D97-AF65-F5344CB8AC3E}">
        <p14:creationId xmlns:p14="http://schemas.microsoft.com/office/powerpoint/2010/main" val="418865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260350" y="685800"/>
            <a:ext cx="3294063" cy="1854200"/>
          </a:xfrm>
          <a:ln/>
        </p:spPr>
      </p:sp>
      <p:sp>
        <p:nvSpPr>
          <p:cNvPr id="2969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smtClean="0">
                <a:latin typeface="Calibri" panose="020F0502020204030204" pitchFamily="34" charset="0"/>
              </a:rPr>
              <a:t> </a:t>
            </a:r>
          </a:p>
        </p:txBody>
      </p:sp>
      <p:sp>
        <p:nvSpPr>
          <p:cNvPr id="29700" name="Slide Number Placeholder 3"/>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0DC7F989-A2E1-4BFC-8645-0F6566E346AA}" type="slidenum">
              <a:rPr lang="en-US" altLang="en-US" sz="1200">
                <a:solidFill>
                  <a:srgbClr val="000000"/>
                </a:solidFill>
              </a:rPr>
              <a:pPr algn="r" eaLnBrk="1" hangingPunct="1"/>
              <a:t>18</a:t>
            </a:fld>
            <a:endParaRPr lang="en-US" altLang="en-US" sz="1200">
              <a:solidFill>
                <a:srgbClr val="000000"/>
              </a:solidFill>
            </a:endParaRPr>
          </a:p>
        </p:txBody>
      </p:sp>
    </p:spTree>
    <p:extLst>
      <p:ext uri="{BB962C8B-B14F-4D97-AF65-F5344CB8AC3E}">
        <p14:creationId xmlns:p14="http://schemas.microsoft.com/office/powerpoint/2010/main" val="237204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endParaRPr altLang="en-US" smtClean="0">
              <a:latin typeface="Calibri" panose="020F0502020204030204" pitchFamily="34"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FBDF20B-ED6F-4949-A17D-EA5B925C7275}" type="slidenum">
              <a:rPr altLang="en-US" smtClean="0">
                <a:solidFill>
                  <a:srgbClr val="000000"/>
                </a:solidFill>
              </a:rPr>
              <a:pPr fontAlgn="base">
                <a:spcBef>
                  <a:spcPct val="0"/>
                </a:spcBef>
                <a:spcAft>
                  <a:spcPct val="0"/>
                </a:spcAft>
              </a:pPr>
              <a:t>25</a:t>
            </a:fld>
            <a:endParaRPr altLang="en-US" smtClean="0">
              <a:solidFill>
                <a:srgbClr val="000000"/>
              </a:solidFill>
            </a:endParaRPr>
          </a:p>
        </p:txBody>
      </p:sp>
    </p:spTree>
    <p:extLst>
      <p:ext uri="{BB962C8B-B14F-4D97-AF65-F5344CB8AC3E}">
        <p14:creationId xmlns:p14="http://schemas.microsoft.com/office/powerpoint/2010/main" val="2842418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7" descr="C2-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noGrp="1"/>
          </p:cNvSpPr>
          <p:nvPr>
            <p:ph type="ctrTitle"/>
          </p:nvPr>
        </p:nvSpPr>
        <p:spPr>
          <a:xfrm>
            <a:off x="1371600" y="1803407"/>
            <a:ext cx="9448796" cy="1825096"/>
          </a:xfrm>
        </p:spPr>
        <p:txBody>
          <a:bodyPr anchor="b"/>
          <a:lstStyle>
            <a:lvl1pPr algn="l">
              <a:defRPr sz="6000"/>
            </a:lvl1pPr>
          </a:lstStyle>
          <a:p>
            <a:pPr lvl="0"/>
            <a:r>
              <a:rPr lang="en-US"/>
              <a:t>Click to edit Master title style</a:t>
            </a:r>
          </a:p>
        </p:txBody>
      </p:sp>
      <p:sp>
        <p:nvSpPr>
          <p:cNvPr id="4" name="Subtitle 2"/>
          <p:cNvSpPr txBox="1">
            <a:spLocks noGrp="1"/>
          </p:cNvSpPr>
          <p:nvPr>
            <p:ph type="subTitle" idx="1"/>
          </p:nvPr>
        </p:nvSpPr>
        <p:spPr>
          <a:xfrm>
            <a:off x="1371600" y="3632197"/>
            <a:ext cx="9448796" cy="685800"/>
          </a:xfrm>
        </p:spPr>
        <p:txBody>
          <a:bodyPr/>
          <a:lstStyle>
            <a:lvl1pPr marL="0" indent="0">
              <a:buNone/>
              <a:defRPr sz="2000"/>
            </a:lvl1pPr>
          </a:lstStyle>
          <a:p>
            <a:pPr lvl="0"/>
            <a:r>
              <a:rPr lang="en-US"/>
              <a:t>Click to edit Master subtitle style</a:t>
            </a:r>
          </a:p>
        </p:txBody>
      </p:sp>
      <p:sp>
        <p:nvSpPr>
          <p:cNvPr id="6" name="Date Placeholder 3"/>
          <p:cNvSpPr txBox="1">
            <a:spLocks noGrp="1"/>
          </p:cNvSpPr>
          <p:nvPr>
            <p:ph type="dt" sz="half" idx="10"/>
          </p:nvPr>
        </p:nvSpPr>
        <p:spPr>
          <a:xfrm>
            <a:off x="7908925" y="4314825"/>
            <a:ext cx="2911475" cy="374650"/>
          </a:xfrm>
        </p:spPr>
        <p:txBody>
          <a:bodyPr/>
          <a:lstStyle>
            <a:lvl1pPr>
              <a:defRPr/>
            </a:lvl1pPr>
          </a:lstStyle>
          <a:p>
            <a:pPr>
              <a:defRPr/>
            </a:pPr>
            <a:fld id="{97996543-1040-450D-A7BA-3A4F2F850971}" type="datetime1">
              <a:rPr lang="en-US"/>
              <a:pPr>
                <a:defRPr/>
              </a:pPr>
              <a:t>7/12/2016</a:t>
            </a:fld>
            <a:endParaRPr/>
          </a:p>
        </p:txBody>
      </p:sp>
      <p:sp>
        <p:nvSpPr>
          <p:cNvPr id="7" name="Footer Placeholder 4"/>
          <p:cNvSpPr txBox="1">
            <a:spLocks noGrp="1"/>
          </p:cNvSpPr>
          <p:nvPr>
            <p:ph type="ftr" sz="quarter" idx="11"/>
          </p:nvPr>
        </p:nvSpPr>
        <p:spPr>
          <a:xfrm>
            <a:off x="1371600" y="4324350"/>
            <a:ext cx="6400800" cy="365125"/>
          </a:xfrm>
        </p:spPr>
        <p:txBody>
          <a:bodyPr/>
          <a:lstStyle>
            <a:lvl1pPr>
              <a:defRPr/>
            </a:lvl1pPr>
          </a:lstStyle>
          <a:p>
            <a:pPr>
              <a:defRPr/>
            </a:pPr>
            <a:endParaRPr/>
          </a:p>
        </p:txBody>
      </p:sp>
      <p:sp>
        <p:nvSpPr>
          <p:cNvPr id="8" name="Slide Number Placeholder 5"/>
          <p:cNvSpPr txBox="1">
            <a:spLocks noGrp="1"/>
          </p:cNvSpPr>
          <p:nvPr>
            <p:ph type="sldNum" sz="quarter" idx="12"/>
          </p:nvPr>
        </p:nvSpPr>
        <p:spPr>
          <a:xfrm>
            <a:off x="8077200" y="1430338"/>
            <a:ext cx="2743200" cy="365125"/>
          </a:xfrm>
        </p:spPr>
        <p:txBody>
          <a:bodyPr/>
          <a:lstStyle>
            <a:lvl1pPr>
              <a:defRPr/>
            </a:lvl1pPr>
          </a:lstStyle>
          <a:p>
            <a:pPr>
              <a:defRPr/>
            </a:pPr>
            <a:fld id="{D42B32E2-C9A9-409B-8488-2A549E09F017}" type="slidenum">
              <a:rPr/>
              <a:pPr>
                <a:defRPr/>
              </a:pPr>
              <a:t>‹#›</a:t>
            </a:fld>
            <a:endParaRPr/>
          </a:p>
        </p:txBody>
      </p:sp>
    </p:spTree>
    <p:extLst>
      <p:ext uri="{BB962C8B-B14F-4D97-AF65-F5344CB8AC3E}">
        <p14:creationId xmlns:p14="http://schemas.microsoft.com/office/powerpoint/2010/main" val="3408592924"/>
      </p:ext>
    </p:extLst>
  </p:cSld>
  <p:clrMapOvr>
    <a:masterClrMapping/>
  </p:clrMapOvr>
  <p:transition spd="slow"/>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85772" y="4697364"/>
            <a:ext cx="10822033" cy="819357"/>
          </a:xfrm>
        </p:spPr>
        <p:txBody>
          <a:bodyPr anchor="b"/>
          <a:lstStyle>
            <a:lvl1pPr algn="l">
              <a:defRPr sz="3200"/>
            </a:lvl1pPr>
          </a:lstStyle>
          <a:p>
            <a:pPr lvl="0"/>
            <a:r>
              <a:rPr lang="en-US"/>
              <a:t>Click to edit Master title style</a:t>
            </a:r>
          </a:p>
        </p:txBody>
      </p:sp>
      <p:sp>
        <p:nvSpPr>
          <p:cNvPr id="3" name="Picture Placeholder 2"/>
          <p:cNvSpPr txBox="1">
            <a:spLocks noGrp="1"/>
          </p:cNvSpPr>
          <p:nvPr>
            <p:ph type="pic" idx="4294967295"/>
          </p:nvPr>
        </p:nvSpPr>
        <p:spPr>
          <a:xfrm>
            <a:off x="681730" y="941438"/>
            <a:ext cx="10821841" cy="3478158"/>
          </a:xfrm>
        </p:spPr>
        <p:txBody>
          <a:bodyPr>
            <a:normAutofit/>
          </a:bodyPr>
          <a:lstStyle>
            <a:lvl1pPr marL="0" indent="0">
              <a:buNone/>
              <a:defRPr sz="3200"/>
            </a:lvl1pPr>
          </a:lstStyle>
          <a:p>
            <a:pPr lvl="0"/>
            <a:r>
              <a:rPr lang="en-US" noProof="0" smtClean="0"/>
              <a:t>Click icon to add picture</a:t>
            </a:r>
          </a:p>
        </p:txBody>
      </p:sp>
      <p:sp>
        <p:nvSpPr>
          <p:cNvPr id="4" name="Text Placeholder 3"/>
          <p:cNvSpPr txBox="1">
            <a:spLocks noGrp="1"/>
          </p:cNvSpPr>
          <p:nvPr>
            <p:ph type="body" idx="4294967295"/>
          </p:nvPr>
        </p:nvSpPr>
        <p:spPr>
          <a:xfrm>
            <a:off x="685800" y="5516712"/>
            <a:ext cx="10820396" cy="701966"/>
          </a:xfrm>
        </p:spPr>
        <p:txBody>
          <a:bodyPr/>
          <a:lstStyle>
            <a:lvl1pPr marL="0" indent="0">
              <a:buNone/>
              <a:defRPr sz="16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C012AEC2-F7EC-4EC2-B64C-E7157CE0F522}" type="datetime1">
              <a:rPr lang="en-US"/>
              <a:pPr>
                <a:defRPr/>
              </a:pPr>
              <a:t>7/12/2016</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74531A7E-27E7-4BE1-BB42-438F4FFBA866}" type="slidenum">
              <a:rPr/>
              <a:pPr>
                <a:defRPr/>
              </a:pPr>
              <a:t>‹#›</a:t>
            </a:fld>
            <a:endParaRPr/>
          </a:p>
        </p:txBody>
      </p:sp>
    </p:spTree>
    <p:extLst>
      <p:ext uri="{BB962C8B-B14F-4D97-AF65-F5344CB8AC3E}">
        <p14:creationId xmlns:p14="http://schemas.microsoft.com/office/powerpoint/2010/main" val="2893795509"/>
      </p:ext>
    </p:extLst>
  </p:cSld>
  <p:clrMapOvr>
    <a:masterClrMapping/>
  </p:clrMapOvr>
  <p:transition spd="slow"/>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5" name="Picture 8" descr="C2-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noGrp="1"/>
          </p:cNvSpPr>
          <p:nvPr>
            <p:ph type="title"/>
          </p:nvPr>
        </p:nvSpPr>
        <p:spPr>
          <a:xfrm>
            <a:off x="685800" y="753529"/>
            <a:ext cx="10820396" cy="2802471"/>
          </a:xfrm>
        </p:spPr>
        <p:txBody>
          <a:bodyPr/>
          <a:lstStyle>
            <a:lvl1pPr algn="l">
              <a:defRPr sz="3200"/>
            </a:lvl1pPr>
          </a:lstStyle>
          <a:p>
            <a:pPr lvl="0"/>
            <a:r>
              <a:rPr lang="en-US"/>
              <a:t>Click to edit Master title style</a:t>
            </a:r>
          </a:p>
        </p:txBody>
      </p:sp>
      <p:sp>
        <p:nvSpPr>
          <p:cNvPr id="4" name="Text Placeholder 3"/>
          <p:cNvSpPr txBox="1">
            <a:spLocks noGrp="1"/>
          </p:cNvSpPr>
          <p:nvPr>
            <p:ph type="body" idx="4294967295"/>
          </p:nvPr>
        </p:nvSpPr>
        <p:spPr>
          <a:xfrm>
            <a:off x="1024466" y="3649132"/>
            <a:ext cx="10130518" cy="999064"/>
          </a:xfrm>
        </p:spPr>
        <p:txBody>
          <a:bodyPr anchor="ctr"/>
          <a:lstStyle>
            <a:lvl1pPr marL="0" indent="0">
              <a:buNone/>
              <a:defRPr sz="1600"/>
            </a:lvl1pPr>
          </a:lstStyle>
          <a:p>
            <a:pPr lvl="0"/>
            <a:r>
              <a:rPr lang="en-US"/>
              <a:t>Click to edit Master text styles</a:t>
            </a:r>
          </a:p>
        </p:txBody>
      </p:sp>
      <p:sp>
        <p:nvSpPr>
          <p:cNvPr id="6" name="Date Placeholder 4"/>
          <p:cNvSpPr txBox="1">
            <a:spLocks noGrp="1"/>
          </p:cNvSpPr>
          <p:nvPr>
            <p:ph type="dt" sz="half" idx="10"/>
          </p:nvPr>
        </p:nvSpPr>
        <p:spPr>
          <a:xfrm>
            <a:off x="7813675" y="381000"/>
            <a:ext cx="2911475" cy="365125"/>
          </a:xfrm>
        </p:spPr>
        <p:txBody>
          <a:bodyPr/>
          <a:lstStyle>
            <a:lvl1pPr>
              <a:defRPr/>
            </a:lvl1pPr>
          </a:lstStyle>
          <a:p>
            <a:pPr>
              <a:defRPr/>
            </a:pPr>
            <a:fld id="{9E1DF65F-D1B5-4398-B246-490409768435}" type="datetime1">
              <a:rPr lang="en-US"/>
              <a:pPr>
                <a:defRPr/>
              </a:pPr>
              <a:t>7/12/2016</a:t>
            </a:fld>
            <a:endParaRPr/>
          </a:p>
        </p:txBody>
      </p:sp>
      <p:sp>
        <p:nvSpPr>
          <p:cNvPr id="7" name="Footer Placeholder 5"/>
          <p:cNvSpPr txBox="1">
            <a:spLocks noGrp="1"/>
          </p:cNvSpPr>
          <p:nvPr>
            <p:ph type="ftr" sz="quarter" idx="11"/>
          </p:nvPr>
        </p:nvSpPr>
        <p:spPr>
          <a:xfrm>
            <a:off x="685800" y="379413"/>
            <a:ext cx="6991350" cy="365125"/>
          </a:xfrm>
        </p:spPr>
        <p:txBody>
          <a:bodyPr/>
          <a:lstStyle>
            <a:lvl1pPr>
              <a:defRPr/>
            </a:lvl1pPr>
          </a:lstStyle>
          <a:p>
            <a:pPr>
              <a:defRPr/>
            </a:pPr>
            <a:endParaRPr/>
          </a:p>
        </p:txBody>
      </p:sp>
      <p:sp>
        <p:nvSpPr>
          <p:cNvPr id="8" name="Slide Number Placeholder 6"/>
          <p:cNvSpPr txBox="1">
            <a:spLocks noGrp="1"/>
          </p:cNvSpPr>
          <p:nvPr>
            <p:ph type="sldNum" sz="quarter" idx="12"/>
          </p:nvPr>
        </p:nvSpPr>
        <p:spPr>
          <a:xfrm>
            <a:off x="10861675" y="381000"/>
            <a:ext cx="644525" cy="365125"/>
          </a:xfrm>
        </p:spPr>
        <p:txBody>
          <a:bodyPr/>
          <a:lstStyle>
            <a:lvl1pPr>
              <a:defRPr/>
            </a:lvl1pPr>
          </a:lstStyle>
          <a:p>
            <a:pPr>
              <a:defRPr/>
            </a:pPr>
            <a:fld id="{C227594E-D7F6-408A-B7D3-8F190B162537}" type="slidenum">
              <a:rPr/>
              <a:pPr>
                <a:defRPr/>
              </a:pPr>
              <a:t>‹#›</a:t>
            </a:fld>
            <a:endParaRPr/>
          </a:p>
        </p:txBody>
      </p:sp>
    </p:spTree>
    <p:extLst>
      <p:ext uri="{BB962C8B-B14F-4D97-AF65-F5344CB8AC3E}">
        <p14:creationId xmlns:p14="http://schemas.microsoft.com/office/powerpoint/2010/main" val="274967526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6" name="Picture 10" descr="C2-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76250" y="933450"/>
            <a:ext cx="609600" cy="584200"/>
          </a:xfrm>
          <a:prstGeom prst="rect">
            <a:avLst/>
          </a:prstGeom>
          <a:noFill/>
          <a:ln cap="flat">
            <a:noFill/>
          </a:ln>
        </p:spPr>
        <p:txBody>
          <a:bodyPr anchor="ctr"/>
          <a:lstStyle/>
          <a:p>
            <a:pPr defTabSz="457200" eaLnBrk="1" fontAlgn="auto" hangingPunct="1">
              <a:spcBef>
                <a:spcPts val="0"/>
              </a:spcBef>
              <a:spcAft>
                <a:spcPts val="0"/>
              </a:spcAft>
              <a:defRPr sz="1800" b="0" i="0" u="none" strike="noStrike" kern="0" cap="none" spc="0" baseline="0">
                <a:solidFill>
                  <a:srgbClr val="000000"/>
                </a:solidFill>
                <a:uFillTx/>
              </a:defRPr>
            </a:pPr>
            <a:r>
              <a:rPr lang="en-US" sz="8000" kern="0" cap="all">
                <a:solidFill>
                  <a:srgbClr val="000000"/>
                </a:solidFill>
                <a:latin typeface="Arial"/>
              </a:rPr>
              <a:t>“</a:t>
            </a:r>
          </a:p>
        </p:txBody>
      </p:sp>
      <p:sp>
        <p:nvSpPr>
          <p:cNvPr id="8" name="TextBox 7"/>
          <p:cNvSpPr txBox="1"/>
          <p:nvPr/>
        </p:nvSpPr>
        <p:spPr>
          <a:xfrm>
            <a:off x="10983913" y="2701925"/>
            <a:ext cx="609600" cy="584200"/>
          </a:xfrm>
          <a:prstGeom prst="rect">
            <a:avLst/>
          </a:prstGeom>
          <a:noFill/>
          <a:ln cap="flat">
            <a:noFill/>
          </a:ln>
        </p:spPr>
        <p:txBody>
          <a:bodyPr anchor="ctr"/>
          <a:lstStyle/>
          <a:p>
            <a:pPr algn="r" defTabSz="457200" eaLnBrk="1" fontAlgn="auto" hangingPunct="1">
              <a:spcBef>
                <a:spcPts val="0"/>
              </a:spcBef>
              <a:spcAft>
                <a:spcPts val="0"/>
              </a:spcAft>
              <a:defRPr sz="1800" b="0" i="0" u="none" strike="noStrike" kern="0" cap="none" spc="0" baseline="0">
                <a:solidFill>
                  <a:srgbClr val="000000"/>
                </a:solidFill>
                <a:uFillTx/>
              </a:defRPr>
            </a:pPr>
            <a:r>
              <a:rPr lang="en-US" sz="8000" kern="0" cap="all">
                <a:solidFill>
                  <a:srgbClr val="000000"/>
                </a:solidFill>
                <a:latin typeface="Arial"/>
              </a:rPr>
              <a:t>”</a:t>
            </a:r>
          </a:p>
        </p:txBody>
      </p:sp>
      <p:sp>
        <p:nvSpPr>
          <p:cNvPr id="3" name="Title 1"/>
          <p:cNvSpPr txBox="1">
            <a:spLocks noGrp="1"/>
          </p:cNvSpPr>
          <p:nvPr>
            <p:ph type="title"/>
          </p:nvPr>
        </p:nvSpPr>
        <p:spPr>
          <a:xfrm>
            <a:off x="1024466" y="753529"/>
            <a:ext cx="10151531" cy="2604494"/>
          </a:xfrm>
        </p:spPr>
        <p:txBody>
          <a:bodyPr/>
          <a:lstStyle>
            <a:lvl1pPr algn="l">
              <a:defRPr sz="3200"/>
            </a:lvl1pPr>
          </a:lstStyle>
          <a:p>
            <a:pPr lvl="0"/>
            <a:r>
              <a:rPr lang="en-US"/>
              <a:t>Click to edit Master title style</a:t>
            </a:r>
          </a:p>
        </p:txBody>
      </p:sp>
      <p:sp>
        <p:nvSpPr>
          <p:cNvPr id="4" name="Text Placeholder 3"/>
          <p:cNvSpPr txBox="1">
            <a:spLocks noGrp="1"/>
          </p:cNvSpPr>
          <p:nvPr>
            <p:ph type="body" idx="4294967295"/>
          </p:nvPr>
        </p:nvSpPr>
        <p:spPr>
          <a:xfrm>
            <a:off x="1303861" y="3365558"/>
            <a:ext cx="9592732" cy="444444"/>
          </a:xfrm>
        </p:spPr>
        <p:txBody>
          <a:bodyPr/>
          <a:lstStyle>
            <a:lvl1pPr marL="0" indent="0">
              <a:buNone/>
              <a:defRPr sz="1400"/>
            </a:lvl1pPr>
          </a:lstStyle>
          <a:p>
            <a:pPr lvl="0"/>
            <a:r>
              <a:rPr lang="en-US"/>
              <a:t>Click to edit Master text styles</a:t>
            </a:r>
          </a:p>
        </p:txBody>
      </p:sp>
      <p:sp>
        <p:nvSpPr>
          <p:cNvPr id="5" name="Text Placeholder 3"/>
          <p:cNvSpPr txBox="1">
            <a:spLocks noGrp="1"/>
          </p:cNvSpPr>
          <p:nvPr>
            <p:ph type="body" idx="4294967295"/>
          </p:nvPr>
        </p:nvSpPr>
        <p:spPr>
          <a:xfrm>
            <a:off x="1024466" y="3959864"/>
            <a:ext cx="10151531" cy="679874"/>
          </a:xfrm>
        </p:spPr>
        <p:txBody>
          <a:bodyPr anchor="ctr"/>
          <a:lstStyle>
            <a:lvl1pPr marL="0" indent="0">
              <a:buNone/>
              <a:defRPr sz="1600"/>
            </a:lvl1pPr>
          </a:lstStyle>
          <a:p>
            <a:pPr lvl="0"/>
            <a:r>
              <a:rPr lang="en-US"/>
              <a:t>Click to edit Master text styles</a:t>
            </a:r>
          </a:p>
        </p:txBody>
      </p:sp>
      <p:sp>
        <p:nvSpPr>
          <p:cNvPr id="9" name="Date Placeholder 4"/>
          <p:cNvSpPr txBox="1">
            <a:spLocks noGrp="1"/>
          </p:cNvSpPr>
          <p:nvPr>
            <p:ph type="dt" sz="half" idx="10"/>
          </p:nvPr>
        </p:nvSpPr>
        <p:spPr>
          <a:xfrm>
            <a:off x="7813675" y="381000"/>
            <a:ext cx="2911475" cy="365125"/>
          </a:xfrm>
        </p:spPr>
        <p:txBody>
          <a:bodyPr/>
          <a:lstStyle>
            <a:lvl1pPr>
              <a:defRPr/>
            </a:lvl1pPr>
          </a:lstStyle>
          <a:p>
            <a:pPr>
              <a:defRPr/>
            </a:pPr>
            <a:fld id="{8C5EFF22-4D26-4D8D-A8FB-15A920F5A0B7}" type="datetime1">
              <a:rPr lang="en-US"/>
              <a:pPr>
                <a:defRPr/>
              </a:pPr>
              <a:t>7/12/2016</a:t>
            </a:fld>
            <a:endParaRPr/>
          </a:p>
        </p:txBody>
      </p:sp>
      <p:sp>
        <p:nvSpPr>
          <p:cNvPr id="10" name="Footer Placeholder 5"/>
          <p:cNvSpPr txBox="1">
            <a:spLocks noGrp="1"/>
          </p:cNvSpPr>
          <p:nvPr>
            <p:ph type="ftr" sz="quarter" idx="11"/>
          </p:nvPr>
        </p:nvSpPr>
        <p:spPr>
          <a:xfrm>
            <a:off x="685800" y="379413"/>
            <a:ext cx="6991350" cy="365125"/>
          </a:xfrm>
        </p:spPr>
        <p:txBody>
          <a:bodyPr/>
          <a:lstStyle>
            <a:lvl1pPr>
              <a:defRPr/>
            </a:lvl1pPr>
          </a:lstStyle>
          <a:p>
            <a:pPr>
              <a:defRPr/>
            </a:pPr>
            <a:endParaRPr/>
          </a:p>
        </p:txBody>
      </p:sp>
      <p:sp>
        <p:nvSpPr>
          <p:cNvPr id="11" name="Slide Number Placeholder 6"/>
          <p:cNvSpPr txBox="1">
            <a:spLocks noGrp="1"/>
          </p:cNvSpPr>
          <p:nvPr>
            <p:ph type="sldNum" sz="quarter" idx="12"/>
          </p:nvPr>
        </p:nvSpPr>
        <p:spPr>
          <a:xfrm>
            <a:off x="10861675" y="381000"/>
            <a:ext cx="644525" cy="365125"/>
          </a:xfrm>
        </p:spPr>
        <p:txBody>
          <a:bodyPr/>
          <a:lstStyle>
            <a:lvl1pPr>
              <a:defRPr/>
            </a:lvl1pPr>
          </a:lstStyle>
          <a:p>
            <a:pPr>
              <a:defRPr/>
            </a:pPr>
            <a:fld id="{F71C6775-5A75-40E7-877B-D76A362A94D4}" type="slidenum">
              <a:rPr/>
              <a:pPr>
                <a:defRPr/>
              </a:pPr>
              <a:t>‹#›</a:t>
            </a:fld>
            <a:endParaRPr/>
          </a:p>
        </p:txBody>
      </p:sp>
    </p:spTree>
    <p:extLst>
      <p:ext uri="{BB962C8B-B14F-4D97-AF65-F5344CB8AC3E}">
        <p14:creationId xmlns:p14="http://schemas.microsoft.com/office/powerpoint/2010/main" val="151295758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5" name="Picture 7" descr="C2-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noGrp="1"/>
          </p:cNvSpPr>
          <p:nvPr>
            <p:ph type="title"/>
          </p:nvPr>
        </p:nvSpPr>
        <p:spPr>
          <a:xfrm>
            <a:off x="1024493" y="1124702"/>
            <a:ext cx="10146182" cy="2511838"/>
          </a:xfrm>
        </p:spPr>
        <p:txBody>
          <a:bodyPr anchor="b"/>
          <a:lstStyle>
            <a:lvl1pPr algn="l">
              <a:defRPr sz="3200"/>
            </a:lvl1pPr>
          </a:lstStyle>
          <a:p>
            <a:pPr lvl="0"/>
            <a:r>
              <a:rPr lang="en-US"/>
              <a:t>Click to edit Master title style</a:t>
            </a:r>
          </a:p>
        </p:txBody>
      </p:sp>
      <p:sp>
        <p:nvSpPr>
          <p:cNvPr id="4" name="Text Placeholder 3"/>
          <p:cNvSpPr txBox="1">
            <a:spLocks noGrp="1"/>
          </p:cNvSpPr>
          <p:nvPr>
            <p:ph type="body" idx="4294967295"/>
          </p:nvPr>
        </p:nvSpPr>
        <p:spPr>
          <a:xfrm>
            <a:off x="1024466" y="3648318"/>
            <a:ext cx="10144655" cy="999887"/>
          </a:xfrm>
        </p:spPr>
        <p:txBody>
          <a:bodyPr/>
          <a:lstStyle>
            <a:lvl1pPr marL="0" indent="0">
              <a:buNone/>
              <a:defRPr sz="1600"/>
            </a:lvl1pPr>
          </a:lstStyle>
          <a:p>
            <a:pPr lvl="0"/>
            <a:r>
              <a:rPr lang="en-US"/>
              <a:t>Click to edit Master text styles</a:t>
            </a:r>
          </a:p>
        </p:txBody>
      </p:sp>
      <p:sp>
        <p:nvSpPr>
          <p:cNvPr id="6" name="Date Placeholder 4"/>
          <p:cNvSpPr txBox="1">
            <a:spLocks noGrp="1"/>
          </p:cNvSpPr>
          <p:nvPr>
            <p:ph type="dt" sz="half" idx="10"/>
          </p:nvPr>
        </p:nvSpPr>
        <p:spPr>
          <a:xfrm>
            <a:off x="7813675" y="379413"/>
            <a:ext cx="2911475" cy="365125"/>
          </a:xfrm>
        </p:spPr>
        <p:txBody>
          <a:bodyPr/>
          <a:lstStyle>
            <a:lvl1pPr>
              <a:defRPr/>
            </a:lvl1pPr>
          </a:lstStyle>
          <a:p>
            <a:pPr>
              <a:defRPr/>
            </a:pPr>
            <a:fld id="{3BC6E557-FC47-439B-B4AA-DE1996A0A78D}" type="datetime1">
              <a:rPr lang="en-US"/>
              <a:pPr>
                <a:defRPr/>
              </a:pPr>
              <a:t>7/12/2016</a:t>
            </a:fld>
            <a:endParaRPr/>
          </a:p>
        </p:txBody>
      </p:sp>
      <p:sp>
        <p:nvSpPr>
          <p:cNvPr id="7" name="Footer Placeholder 5"/>
          <p:cNvSpPr txBox="1">
            <a:spLocks noGrp="1"/>
          </p:cNvSpPr>
          <p:nvPr>
            <p:ph type="ftr" sz="quarter" idx="11"/>
          </p:nvPr>
        </p:nvSpPr>
        <p:spPr>
          <a:xfrm>
            <a:off x="685800" y="379413"/>
            <a:ext cx="6991350" cy="365125"/>
          </a:xfrm>
        </p:spPr>
        <p:txBody>
          <a:bodyPr/>
          <a:lstStyle>
            <a:lvl1pPr>
              <a:defRPr/>
            </a:lvl1pPr>
          </a:lstStyle>
          <a:p>
            <a:pPr>
              <a:defRPr/>
            </a:pPr>
            <a:endParaRPr/>
          </a:p>
        </p:txBody>
      </p:sp>
      <p:sp>
        <p:nvSpPr>
          <p:cNvPr id="8" name="Slide Number Placeholder 6"/>
          <p:cNvSpPr txBox="1">
            <a:spLocks noGrp="1"/>
          </p:cNvSpPr>
          <p:nvPr>
            <p:ph type="sldNum" sz="quarter" idx="12"/>
          </p:nvPr>
        </p:nvSpPr>
        <p:spPr>
          <a:xfrm>
            <a:off x="10861675" y="381000"/>
            <a:ext cx="644525" cy="365125"/>
          </a:xfrm>
        </p:spPr>
        <p:txBody>
          <a:bodyPr/>
          <a:lstStyle>
            <a:lvl1pPr>
              <a:defRPr/>
            </a:lvl1pPr>
          </a:lstStyle>
          <a:p>
            <a:pPr>
              <a:defRPr/>
            </a:pPr>
            <a:fld id="{C25846CC-CE0D-4476-8489-6F5C674267D6}" type="slidenum">
              <a:rPr/>
              <a:pPr>
                <a:defRPr/>
              </a:pPr>
              <a:t>‹#›</a:t>
            </a:fld>
            <a:endParaRPr/>
          </a:p>
        </p:txBody>
      </p:sp>
    </p:spTree>
    <p:extLst>
      <p:ext uri="{BB962C8B-B14F-4D97-AF65-F5344CB8AC3E}">
        <p14:creationId xmlns:p14="http://schemas.microsoft.com/office/powerpoint/2010/main" val="41890672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txBox="1">
            <a:spLocks noGrp="1"/>
          </p:cNvSpPr>
          <p:nvPr>
            <p:ph type="title"/>
          </p:nvPr>
        </p:nvSpPr>
        <p:spPr>
          <a:xfrm>
            <a:off x="2895603" y="761996"/>
            <a:ext cx="8610603" cy="1303870"/>
          </a:xfrm>
        </p:spPr>
        <p:txBody>
          <a:bodyPr/>
          <a:lstStyle>
            <a:lvl1pPr>
              <a:defRPr/>
            </a:lvl1pPr>
          </a:lstStyle>
          <a:p>
            <a:pPr lvl="0"/>
            <a:r>
              <a:rPr lang="en-US"/>
              <a:t>Click to edit Master title style</a:t>
            </a:r>
          </a:p>
        </p:txBody>
      </p:sp>
      <p:sp>
        <p:nvSpPr>
          <p:cNvPr id="3" name="Text Placeholder 2"/>
          <p:cNvSpPr txBox="1">
            <a:spLocks noGrp="1"/>
          </p:cNvSpPr>
          <p:nvPr>
            <p:ph type="body" idx="4294967295"/>
          </p:nvPr>
        </p:nvSpPr>
        <p:spPr>
          <a:xfrm>
            <a:off x="685800" y="2202076"/>
            <a:ext cx="3456432" cy="617320"/>
          </a:xfrm>
        </p:spPr>
        <p:txBody>
          <a:bodyPr anchor="b">
            <a:noAutofit/>
          </a:bodyPr>
          <a:lstStyle>
            <a:lvl1pPr marL="0" indent="0">
              <a:buNone/>
              <a:defRPr sz="2400"/>
            </a:lvl1pPr>
          </a:lstStyle>
          <a:p>
            <a:pPr lvl="0"/>
            <a:r>
              <a:rPr lang="en-US"/>
              <a:t>Click to edit Master text styles</a:t>
            </a:r>
          </a:p>
        </p:txBody>
      </p:sp>
      <p:sp>
        <p:nvSpPr>
          <p:cNvPr id="4" name="Text Placeholder 3"/>
          <p:cNvSpPr txBox="1">
            <a:spLocks noGrp="1"/>
          </p:cNvSpPr>
          <p:nvPr>
            <p:ph type="body" idx="4294967295"/>
          </p:nvPr>
        </p:nvSpPr>
        <p:spPr>
          <a:xfrm>
            <a:off x="685800" y="2904564"/>
            <a:ext cx="3456432" cy="3314133"/>
          </a:xfrm>
        </p:spPr>
        <p:txBody>
          <a:bodyPr/>
          <a:lstStyle>
            <a:lvl1pPr marL="0" indent="0">
              <a:buNone/>
              <a:defRPr sz="1400"/>
            </a:lvl1pPr>
          </a:lstStyle>
          <a:p>
            <a:pPr lvl="0"/>
            <a:r>
              <a:rPr lang="en-US"/>
              <a:t>Click to edit Master text styles</a:t>
            </a:r>
          </a:p>
        </p:txBody>
      </p:sp>
      <p:sp>
        <p:nvSpPr>
          <p:cNvPr id="5" name="Text Placeholder 4"/>
          <p:cNvSpPr txBox="1">
            <a:spLocks noGrp="1"/>
          </p:cNvSpPr>
          <p:nvPr>
            <p:ph type="body" idx="4294967295"/>
          </p:nvPr>
        </p:nvSpPr>
        <p:spPr>
          <a:xfrm>
            <a:off x="4368802" y="2201335"/>
            <a:ext cx="3456432" cy="626537"/>
          </a:xfrm>
        </p:spPr>
        <p:txBody>
          <a:bodyPr anchor="b">
            <a:noAutofit/>
          </a:bodyPr>
          <a:lstStyle>
            <a:lvl1pPr marL="0" indent="0">
              <a:buNone/>
              <a:defRPr sz="2400"/>
            </a:lvl1pPr>
          </a:lstStyle>
          <a:p>
            <a:pPr lvl="0"/>
            <a:r>
              <a:rPr lang="en-US"/>
              <a:t>Click to edit Master text styles</a:t>
            </a:r>
          </a:p>
        </p:txBody>
      </p:sp>
      <p:sp>
        <p:nvSpPr>
          <p:cNvPr id="6" name="Text Placeholder 3"/>
          <p:cNvSpPr txBox="1">
            <a:spLocks noGrp="1"/>
          </p:cNvSpPr>
          <p:nvPr>
            <p:ph type="body" idx="4294967295"/>
          </p:nvPr>
        </p:nvSpPr>
        <p:spPr>
          <a:xfrm>
            <a:off x="4366854" y="2904070"/>
            <a:ext cx="3456432" cy="3314617"/>
          </a:xfrm>
        </p:spPr>
        <p:txBody>
          <a:bodyPr/>
          <a:lstStyle>
            <a:lvl1pPr marL="0" indent="0">
              <a:buNone/>
              <a:defRPr sz="1400"/>
            </a:lvl1pPr>
          </a:lstStyle>
          <a:p>
            <a:pPr lvl="0"/>
            <a:r>
              <a:rPr lang="en-US"/>
              <a:t>Click to edit Master text styles</a:t>
            </a:r>
          </a:p>
        </p:txBody>
      </p:sp>
      <p:sp>
        <p:nvSpPr>
          <p:cNvPr id="7" name="Text Placeholder 4"/>
          <p:cNvSpPr txBox="1">
            <a:spLocks noGrp="1"/>
          </p:cNvSpPr>
          <p:nvPr>
            <p:ph type="body" idx="4294967295"/>
          </p:nvPr>
        </p:nvSpPr>
        <p:spPr>
          <a:xfrm>
            <a:off x="8051804" y="2192868"/>
            <a:ext cx="3456432" cy="626537"/>
          </a:xfrm>
        </p:spPr>
        <p:txBody>
          <a:bodyPr anchor="b">
            <a:noAutofit/>
          </a:bodyPr>
          <a:lstStyle>
            <a:lvl1pPr marL="0" indent="0">
              <a:buNone/>
              <a:defRPr sz="2400"/>
            </a:lvl1pPr>
          </a:lstStyle>
          <a:p>
            <a:pPr lvl="0"/>
            <a:r>
              <a:rPr lang="en-US"/>
              <a:t>Click to edit Master text styles</a:t>
            </a:r>
          </a:p>
        </p:txBody>
      </p:sp>
      <p:sp>
        <p:nvSpPr>
          <p:cNvPr id="8" name="Text Placeholder 3"/>
          <p:cNvSpPr txBox="1">
            <a:spLocks noGrp="1"/>
          </p:cNvSpPr>
          <p:nvPr>
            <p:ph type="body" idx="4294967295"/>
          </p:nvPr>
        </p:nvSpPr>
        <p:spPr>
          <a:xfrm>
            <a:off x="8051804" y="2904564"/>
            <a:ext cx="3456432" cy="3314133"/>
          </a:xfrm>
        </p:spPr>
        <p:txBody>
          <a:bodyPr/>
          <a:lstStyle>
            <a:lvl1pPr marL="0" indent="0">
              <a:buNone/>
              <a:defRPr sz="1400"/>
            </a:lvl1pPr>
          </a:lstStyle>
          <a:p>
            <a:pPr lvl="0"/>
            <a:r>
              <a:rPr lang="en-US"/>
              <a:t>Click to edit Master text styles</a:t>
            </a:r>
          </a:p>
        </p:txBody>
      </p:sp>
      <p:sp>
        <p:nvSpPr>
          <p:cNvPr id="9" name="Date Placeholder 3"/>
          <p:cNvSpPr txBox="1">
            <a:spLocks noGrp="1"/>
          </p:cNvSpPr>
          <p:nvPr>
            <p:ph type="dt" sz="half" idx="10"/>
          </p:nvPr>
        </p:nvSpPr>
        <p:spPr>
          <a:ln/>
        </p:spPr>
        <p:txBody>
          <a:bodyPr/>
          <a:lstStyle>
            <a:lvl1pPr>
              <a:defRPr/>
            </a:lvl1pPr>
          </a:lstStyle>
          <a:p>
            <a:pPr>
              <a:defRPr/>
            </a:pPr>
            <a:fld id="{E697200F-A8B6-4309-9E79-A3C9C6CC9BB0}" type="datetime1">
              <a:rPr lang="en-US"/>
              <a:pPr>
                <a:defRPr/>
              </a:pPr>
              <a:t>7/12/2016</a:t>
            </a:fld>
            <a:endParaRPr/>
          </a:p>
        </p:txBody>
      </p:sp>
      <p:sp>
        <p:nvSpPr>
          <p:cNvPr id="10" name="Footer Placeholder 4"/>
          <p:cNvSpPr txBox="1">
            <a:spLocks noGrp="1"/>
          </p:cNvSpPr>
          <p:nvPr>
            <p:ph type="ftr" sz="quarter" idx="11"/>
          </p:nvPr>
        </p:nvSpPr>
        <p:spPr>
          <a:ln/>
        </p:spPr>
        <p:txBody>
          <a:bodyPr/>
          <a:lstStyle>
            <a:lvl1pPr>
              <a:defRPr/>
            </a:lvl1pPr>
          </a:lstStyle>
          <a:p>
            <a:pPr>
              <a:defRPr/>
            </a:pPr>
            <a:endParaRPr/>
          </a:p>
        </p:txBody>
      </p:sp>
      <p:sp>
        <p:nvSpPr>
          <p:cNvPr id="11" name="Slide Number Placeholder 5"/>
          <p:cNvSpPr txBox="1">
            <a:spLocks noGrp="1"/>
          </p:cNvSpPr>
          <p:nvPr>
            <p:ph type="sldNum" sz="quarter" idx="12"/>
          </p:nvPr>
        </p:nvSpPr>
        <p:spPr>
          <a:ln/>
        </p:spPr>
        <p:txBody>
          <a:bodyPr/>
          <a:lstStyle>
            <a:lvl1pPr>
              <a:defRPr/>
            </a:lvl1pPr>
          </a:lstStyle>
          <a:p>
            <a:pPr>
              <a:defRPr/>
            </a:pPr>
            <a:fld id="{C59A4980-E0DE-4981-870C-0B97E44F8963}" type="slidenum">
              <a:rPr/>
              <a:pPr>
                <a:defRPr/>
              </a:pPr>
              <a:t>‹#›</a:t>
            </a:fld>
            <a:endParaRPr/>
          </a:p>
        </p:txBody>
      </p:sp>
    </p:spTree>
    <p:extLst>
      <p:ext uri="{BB962C8B-B14F-4D97-AF65-F5344CB8AC3E}">
        <p14:creationId xmlns:p14="http://schemas.microsoft.com/office/powerpoint/2010/main" val="474574081"/>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txBox="1">
            <a:spLocks noGrp="1"/>
          </p:cNvSpPr>
          <p:nvPr>
            <p:ph type="title"/>
          </p:nvPr>
        </p:nvSpPr>
        <p:spPr>
          <a:xfrm>
            <a:off x="2895603" y="761996"/>
            <a:ext cx="8610603" cy="1295403"/>
          </a:xfrm>
        </p:spPr>
        <p:txBody>
          <a:bodyPr/>
          <a:lstStyle>
            <a:lvl1pPr>
              <a:defRPr/>
            </a:lvl1pPr>
          </a:lstStyle>
          <a:p>
            <a:pPr lvl="0"/>
            <a:r>
              <a:rPr lang="en-US"/>
              <a:t>Click to edit Master title style</a:t>
            </a:r>
          </a:p>
        </p:txBody>
      </p:sp>
      <p:sp>
        <p:nvSpPr>
          <p:cNvPr id="3" name="Text Placeholder 2"/>
          <p:cNvSpPr txBox="1">
            <a:spLocks noGrp="1"/>
          </p:cNvSpPr>
          <p:nvPr>
            <p:ph type="body" idx="4294967295"/>
          </p:nvPr>
        </p:nvSpPr>
        <p:spPr>
          <a:xfrm>
            <a:off x="688616" y="4190996"/>
            <a:ext cx="3451585" cy="682764"/>
          </a:xfrm>
        </p:spPr>
        <p:txBody>
          <a:bodyPr anchor="b">
            <a:noAutofit/>
          </a:bodyPr>
          <a:lstStyle>
            <a:lvl1pPr marL="0" indent="0">
              <a:buNone/>
              <a:defRPr sz="2400"/>
            </a:lvl1pPr>
          </a:lstStyle>
          <a:p>
            <a:pPr lvl="0"/>
            <a:r>
              <a:rPr lang="en-US"/>
              <a:t>Click to edit Master text styles</a:t>
            </a:r>
          </a:p>
        </p:txBody>
      </p:sp>
      <p:sp>
        <p:nvSpPr>
          <p:cNvPr id="4" name="Picture Placeholder 2"/>
          <p:cNvSpPr txBox="1">
            <a:spLocks noGrp="1"/>
          </p:cNvSpPr>
          <p:nvPr>
            <p:ph type="pic" idx="4294967295"/>
          </p:nvPr>
        </p:nvSpPr>
        <p:spPr>
          <a:xfrm>
            <a:off x="688616" y="2362196"/>
            <a:ext cx="3451585" cy="1524003"/>
          </a:xfrm>
          <a:effectLst>
            <a:outerShdw dist="50804" dir="5400000" algn="tl">
              <a:srgbClr val="000000">
                <a:alpha val="43000"/>
              </a:srgbClr>
            </a:outerShdw>
          </a:effectLst>
        </p:spPr>
        <p:txBody>
          <a:bodyPr anchorCtr="1">
            <a:normAutofit/>
          </a:bodyPr>
          <a:lstStyle>
            <a:lvl1pPr marL="0" indent="0" algn="ctr">
              <a:buNone/>
              <a:defRPr sz="1600"/>
            </a:lvl1pPr>
          </a:lstStyle>
          <a:p>
            <a:pPr lvl="0"/>
            <a:r>
              <a:rPr lang="en-US" noProof="0" smtClean="0"/>
              <a:t>Click icon to add picture</a:t>
            </a:r>
          </a:p>
        </p:txBody>
      </p:sp>
      <p:sp>
        <p:nvSpPr>
          <p:cNvPr id="5" name="Text Placeholder 3"/>
          <p:cNvSpPr txBox="1">
            <a:spLocks noGrp="1"/>
          </p:cNvSpPr>
          <p:nvPr>
            <p:ph type="body" idx="4294967295"/>
          </p:nvPr>
        </p:nvSpPr>
        <p:spPr>
          <a:xfrm>
            <a:off x="688616" y="4873761"/>
            <a:ext cx="3451585" cy="1344917"/>
          </a:xfrm>
        </p:spPr>
        <p:txBody>
          <a:bodyPr/>
          <a:lstStyle>
            <a:lvl1pPr marL="0" indent="0">
              <a:buNone/>
              <a:defRPr sz="1400"/>
            </a:lvl1pPr>
          </a:lstStyle>
          <a:p>
            <a:pPr lvl="0"/>
            <a:r>
              <a:rPr lang="en-US"/>
              <a:t>Click to edit Master text styles</a:t>
            </a:r>
          </a:p>
        </p:txBody>
      </p:sp>
      <p:sp>
        <p:nvSpPr>
          <p:cNvPr id="6" name="Text Placeholder 4"/>
          <p:cNvSpPr txBox="1">
            <a:spLocks noGrp="1"/>
          </p:cNvSpPr>
          <p:nvPr>
            <p:ph type="body" idx="4294967295"/>
          </p:nvPr>
        </p:nvSpPr>
        <p:spPr>
          <a:xfrm>
            <a:off x="4374261" y="4190996"/>
            <a:ext cx="3448933" cy="682764"/>
          </a:xfrm>
        </p:spPr>
        <p:txBody>
          <a:bodyPr anchor="b">
            <a:noAutofit/>
          </a:bodyPr>
          <a:lstStyle>
            <a:lvl1pPr marL="0" indent="0">
              <a:buNone/>
              <a:defRPr sz="2400"/>
            </a:lvl1pPr>
          </a:lstStyle>
          <a:p>
            <a:pPr lvl="0"/>
            <a:r>
              <a:rPr lang="en-US"/>
              <a:t>Click to edit Master text styles</a:t>
            </a:r>
          </a:p>
        </p:txBody>
      </p:sp>
      <p:sp>
        <p:nvSpPr>
          <p:cNvPr id="7" name="Picture Placeholder 2"/>
          <p:cNvSpPr txBox="1">
            <a:spLocks noGrp="1"/>
          </p:cNvSpPr>
          <p:nvPr>
            <p:ph type="pic" idx="4294967295"/>
          </p:nvPr>
        </p:nvSpPr>
        <p:spPr>
          <a:xfrm>
            <a:off x="4374261" y="2362196"/>
            <a:ext cx="3448933" cy="1524003"/>
          </a:xfrm>
          <a:effectLst>
            <a:outerShdw dist="50804" dir="5400000" algn="tl">
              <a:srgbClr val="000000">
                <a:alpha val="43000"/>
              </a:srgbClr>
            </a:outerShdw>
          </a:effectLst>
        </p:spPr>
        <p:txBody>
          <a:bodyPr anchorCtr="1">
            <a:normAutofit/>
          </a:bodyPr>
          <a:lstStyle>
            <a:lvl1pPr marL="0" indent="0" algn="ctr">
              <a:buNone/>
              <a:defRPr sz="1600"/>
            </a:lvl1pPr>
          </a:lstStyle>
          <a:p>
            <a:pPr lvl="0"/>
            <a:r>
              <a:rPr lang="en-US" noProof="0" smtClean="0"/>
              <a:t>Click icon to add picture</a:t>
            </a:r>
          </a:p>
        </p:txBody>
      </p:sp>
      <p:sp>
        <p:nvSpPr>
          <p:cNvPr id="8" name="Text Placeholder 3"/>
          <p:cNvSpPr txBox="1">
            <a:spLocks noGrp="1"/>
          </p:cNvSpPr>
          <p:nvPr>
            <p:ph type="body" idx="4294967295"/>
          </p:nvPr>
        </p:nvSpPr>
        <p:spPr>
          <a:xfrm>
            <a:off x="4374261" y="4873761"/>
            <a:ext cx="3448933" cy="1344917"/>
          </a:xfrm>
        </p:spPr>
        <p:txBody>
          <a:bodyPr/>
          <a:lstStyle>
            <a:lvl1pPr marL="0" indent="0">
              <a:buNone/>
              <a:defRPr sz="1400"/>
            </a:lvl1pPr>
          </a:lstStyle>
          <a:p>
            <a:pPr lvl="0"/>
            <a:r>
              <a:rPr lang="en-US"/>
              <a:t>Click to edit Master text styles</a:t>
            </a:r>
          </a:p>
        </p:txBody>
      </p:sp>
      <p:sp>
        <p:nvSpPr>
          <p:cNvPr id="9" name="Text Placeholder 4"/>
          <p:cNvSpPr txBox="1">
            <a:spLocks noGrp="1"/>
          </p:cNvSpPr>
          <p:nvPr>
            <p:ph type="body" idx="4294967295"/>
          </p:nvPr>
        </p:nvSpPr>
        <p:spPr>
          <a:xfrm>
            <a:off x="8049728" y="4190996"/>
            <a:ext cx="3456468" cy="682764"/>
          </a:xfrm>
        </p:spPr>
        <p:txBody>
          <a:bodyPr anchor="b">
            <a:noAutofit/>
          </a:bodyPr>
          <a:lstStyle>
            <a:lvl1pPr marL="0" indent="0">
              <a:buNone/>
              <a:defRPr sz="2400"/>
            </a:lvl1pPr>
          </a:lstStyle>
          <a:p>
            <a:pPr lvl="0"/>
            <a:r>
              <a:rPr lang="en-US"/>
              <a:t>Click to edit Master text styles</a:t>
            </a:r>
          </a:p>
        </p:txBody>
      </p:sp>
      <p:sp>
        <p:nvSpPr>
          <p:cNvPr id="10" name="Picture Placeholder 2"/>
          <p:cNvSpPr txBox="1">
            <a:spLocks noGrp="1"/>
          </p:cNvSpPr>
          <p:nvPr>
            <p:ph type="pic" idx="4294967295"/>
          </p:nvPr>
        </p:nvSpPr>
        <p:spPr>
          <a:xfrm>
            <a:off x="8049856" y="2362196"/>
            <a:ext cx="3447882" cy="1524003"/>
          </a:xfrm>
          <a:effectLst>
            <a:outerShdw dist="50804" dir="5400000" algn="tl">
              <a:srgbClr val="000000">
                <a:alpha val="43000"/>
              </a:srgbClr>
            </a:outerShdw>
          </a:effectLst>
        </p:spPr>
        <p:txBody>
          <a:bodyPr anchorCtr="1">
            <a:normAutofit/>
          </a:bodyPr>
          <a:lstStyle>
            <a:lvl1pPr marL="0" indent="0" algn="ctr">
              <a:buNone/>
              <a:defRPr sz="1600"/>
            </a:lvl1pPr>
          </a:lstStyle>
          <a:p>
            <a:pPr lvl="0"/>
            <a:r>
              <a:rPr lang="en-US" noProof="0" smtClean="0"/>
              <a:t>Click icon to add picture</a:t>
            </a:r>
          </a:p>
        </p:txBody>
      </p:sp>
      <p:sp>
        <p:nvSpPr>
          <p:cNvPr id="11" name="Text Placeholder 3"/>
          <p:cNvSpPr txBox="1">
            <a:spLocks noGrp="1"/>
          </p:cNvSpPr>
          <p:nvPr>
            <p:ph type="body" idx="4294967295"/>
          </p:nvPr>
        </p:nvSpPr>
        <p:spPr>
          <a:xfrm>
            <a:off x="8049728" y="4873761"/>
            <a:ext cx="3452445" cy="1344917"/>
          </a:xfrm>
        </p:spPr>
        <p:txBody>
          <a:bodyPr/>
          <a:lstStyle>
            <a:lvl1pPr marL="0" indent="0">
              <a:buNone/>
              <a:defRPr sz="1400"/>
            </a:lvl1pPr>
          </a:lstStyle>
          <a:p>
            <a:pPr lvl="0"/>
            <a:r>
              <a:rPr lang="en-US"/>
              <a:t>Click to edit Master text styles</a:t>
            </a:r>
          </a:p>
        </p:txBody>
      </p:sp>
      <p:sp>
        <p:nvSpPr>
          <p:cNvPr id="12" name="Date Placeholder 3"/>
          <p:cNvSpPr txBox="1">
            <a:spLocks noGrp="1"/>
          </p:cNvSpPr>
          <p:nvPr>
            <p:ph type="dt" sz="half" idx="10"/>
          </p:nvPr>
        </p:nvSpPr>
        <p:spPr>
          <a:ln/>
        </p:spPr>
        <p:txBody>
          <a:bodyPr/>
          <a:lstStyle>
            <a:lvl1pPr>
              <a:defRPr/>
            </a:lvl1pPr>
          </a:lstStyle>
          <a:p>
            <a:pPr>
              <a:defRPr/>
            </a:pPr>
            <a:fld id="{D11ED974-7D1C-4112-8837-1F6D7F3426EF}" type="datetime1">
              <a:rPr lang="en-US"/>
              <a:pPr>
                <a:defRPr/>
              </a:pPr>
              <a:t>7/12/2016</a:t>
            </a:fld>
            <a:endParaRPr/>
          </a:p>
        </p:txBody>
      </p:sp>
      <p:sp>
        <p:nvSpPr>
          <p:cNvPr id="13" name="Footer Placeholder 4"/>
          <p:cNvSpPr txBox="1">
            <a:spLocks noGrp="1"/>
          </p:cNvSpPr>
          <p:nvPr>
            <p:ph type="ftr" sz="quarter" idx="11"/>
          </p:nvPr>
        </p:nvSpPr>
        <p:spPr>
          <a:ln/>
        </p:spPr>
        <p:txBody>
          <a:bodyPr/>
          <a:lstStyle>
            <a:lvl1pPr>
              <a:defRPr/>
            </a:lvl1pPr>
          </a:lstStyle>
          <a:p>
            <a:pPr>
              <a:defRPr/>
            </a:pPr>
            <a:endParaRPr/>
          </a:p>
        </p:txBody>
      </p:sp>
      <p:sp>
        <p:nvSpPr>
          <p:cNvPr id="14" name="Slide Number Placeholder 5"/>
          <p:cNvSpPr txBox="1">
            <a:spLocks noGrp="1"/>
          </p:cNvSpPr>
          <p:nvPr>
            <p:ph type="sldNum" sz="quarter" idx="12"/>
          </p:nvPr>
        </p:nvSpPr>
        <p:spPr>
          <a:ln/>
        </p:spPr>
        <p:txBody>
          <a:bodyPr/>
          <a:lstStyle>
            <a:lvl1pPr>
              <a:defRPr/>
            </a:lvl1pPr>
          </a:lstStyle>
          <a:p>
            <a:pPr>
              <a:defRPr/>
            </a:pPr>
            <a:fld id="{9B4F341D-2EFA-4593-A624-D11C22F2AB4A}" type="slidenum">
              <a:rPr/>
              <a:pPr>
                <a:defRPr/>
              </a:pPr>
              <a:t>‹#›</a:t>
            </a:fld>
            <a:endParaRPr/>
          </a:p>
        </p:txBody>
      </p:sp>
    </p:spTree>
    <p:extLst>
      <p:ext uri="{BB962C8B-B14F-4D97-AF65-F5344CB8AC3E}">
        <p14:creationId xmlns:p14="http://schemas.microsoft.com/office/powerpoint/2010/main" val="2855660355"/>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F3DB4C71-8F39-42C4-B9C5-852C7C5C4F2F}" type="datetime1">
              <a:rPr lang="en-US"/>
              <a:pPr>
                <a:defRPr/>
              </a:pPr>
              <a:t>7/12/2016</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4286EE63-C73A-4E89-AF4F-D720B61AC679}" type="slidenum">
              <a:rPr/>
              <a:pPr>
                <a:defRPr/>
              </a:pPr>
              <a:t>‹#›</a:t>
            </a:fld>
            <a:endParaRPr/>
          </a:p>
        </p:txBody>
      </p:sp>
    </p:spTree>
    <p:extLst>
      <p:ext uri="{BB962C8B-B14F-4D97-AF65-F5344CB8AC3E}">
        <p14:creationId xmlns:p14="http://schemas.microsoft.com/office/powerpoint/2010/main" val="575626475"/>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5" name="Picture 8" descr="C2-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itle 1"/>
          <p:cNvSpPr txBox="1">
            <a:spLocks noGrp="1"/>
          </p:cNvSpPr>
          <p:nvPr>
            <p:ph type="title" orient="vert"/>
          </p:nvPr>
        </p:nvSpPr>
        <p:spPr>
          <a:xfrm>
            <a:off x="9448796" y="745062"/>
            <a:ext cx="2057400" cy="3903134"/>
          </a:xfrm>
        </p:spPr>
        <p:txBody>
          <a:bodyPr vert="eaVert"/>
          <a:lstStyle>
            <a:lvl1pPr algn="l">
              <a:defRPr/>
            </a:lvl1pPr>
          </a:lstStyle>
          <a:p>
            <a:pPr lvl="0"/>
            <a:r>
              <a:rPr lang="en-US"/>
              <a:t>Click to edit Master title style</a:t>
            </a:r>
          </a:p>
        </p:txBody>
      </p:sp>
      <p:sp>
        <p:nvSpPr>
          <p:cNvPr id="4" name="Vertical Text Placeholder 2"/>
          <p:cNvSpPr txBox="1">
            <a:spLocks noGrp="1"/>
          </p:cNvSpPr>
          <p:nvPr>
            <p:ph type="body" orient="vert" idx="1"/>
          </p:nvPr>
        </p:nvSpPr>
        <p:spPr>
          <a:xfrm>
            <a:off x="1024466" y="745071"/>
            <a:ext cx="8204197" cy="39031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txBox="1">
            <a:spLocks noGrp="1"/>
          </p:cNvSpPr>
          <p:nvPr>
            <p:ph type="dt" sz="half" idx="10"/>
          </p:nvPr>
        </p:nvSpPr>
        <p:spPr>
          <a:xfrm>
            <a:off x="7813675" y="379413"/>
            <a:ext cx="2911475" cy="365125"/>
          </a:xfrm>
        </p:spPr>
        <p:txBody>
          <a:bodyPr/>
          <a:lstStyle>
            <a:lvl1pPr>
              <a:defRPr/>
            </a:lvl1pPr>
          </a:lstStyle>
          <a:p>
            <a:pPr>
              <a:defRPr/>
            </a:pPr>
            <a:fld id="{29AED344-D1A7-42FA-B431-71692964F78B}" type="datetime1">
              <a:rPr lang="en-US"/>
              <a:pPr>
                <a:defRPr/>
              </a:pPr>
              <a:t>7/12/2016</a:t>
            </a:fld>
            <a:endParaRPr/>
          </a:p>
        </p:txBody>
      </p:sp>
      <p:sp>
        <p:nvSpPr>
          <p:cNvPr id="7" name="Footer Placeholder 4"/>
          <p:cNvSpPr txBox="1">
            <a:spLocks noGrp="1"/>
          </p:cNvSpPr>
          <p:nvPr>
            <p:ph type="ftr" sz="quarter" idx="11"/>
          </p:nvPr>
        </p:nvSpPr>
        <p:spPr>
          <a:xfrm>
            <a:off x="685800" y="381000"/>
            <a:ext cx="6991350" cy="365125"/>
          </a:xfrm>
        </p:spPr>
        <p:txBody>
          <a:bodyPr/>
          <a:lstStyle>
            <a:lvl1pPr>
              <a:defRPr/>
            </a:lvl1pPr>
          </a:lstStyle>
          <a:p>
            <a:pPr>
              <a:defRPr/>
            </a:pPr>
            <a:endParaRPr/>
          </a:p>
        </p:txBody>
      </p:sp>
      <p:sp>
        <p:nvSpPr>
          <p:cNvPr id="8" name="Slide Number Placeholder 5"/>
          <p:cNvSpPr txBox="1">
            <a:spLocks noGrp="1"/>
          </p:cNvSpPr>
          <p:nvPr>
            <p:ph type="sldNum" sz="quarter" idx="12"/>
          </p:nvPr>
        </p:nvSpPr>
        <p:spPr>
          <a:xfrm>
            <a:off x="10861675" y="381000"/>
            <a:ext cx="644525" cy="365125"/>
          </a:xfrm>
        </p:spPr>
        <p:txBody>
          <a:bodyPr/>
          <a:lstStyle>
            <a:lvl1pPr>
              <a:defRPr/>
            </a:lvl1pPr>
          </a:lstStyle>
          <a:p>
            <a:pPr>
              <a:defRPr/>
            </a:pPr>
            <a:fld id="{6148701A-8660-4BB1-8CAF-100C9D42EDED}" type="slidenum">
              <a:rPr/>
              <a:pPr>
                <a:defRPr/>
              </a:pPr>
              <a:t>‹#›</a:t>
            </a:fld>
            <a:endParaRPr/>
          </a:p>
        </p:txBody>
      </p:sp>
    </p:spTree>
    <p:extLst>
      <p:ext uri="{BB962C8B-B14F-4D97-AF65-F5344CB8AC3E}">
        <p14:creationId xmlns:p14="http://schemas.microsoft.com/office/powerpoint/2010/main" val="146838292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37EF386C-3660-456F-8E3A-BAEBFB0725D3}" type="datetime1">
              <a:rPr lang="en-US"/>
              <a:pPr>
                <a:defRPr/>
              </a:pPr>
              <a:t>7/12/2016</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B53B4E02-6922-4ABC-8795-EBE2C350D2DA}" type="slidenum">
              <a:rPr/>
              <a:pPr>
                <a:defRPr/>
              </a:pPr>
              <a:t>‹#›</a:t>
            </a:fld>
            <a:endParaRPr/>
          </a:p>
        </p:txBody>
      </p:sp>
    </p:spTree>
    <p:extLst>
      <p:ext uri="{BB962C8B-B14F-4D97-AF65-F5344CB8AC3E}">
        <p14:creationId xmlns:p14="http://schemas.microsoft.com/office/powerpoint/2010/main" val="457660297"/>
      </p:ext>
    </p:extLst>
  </p:cSld>
  <p:clrMapOvr>
    <a:masterClrMapping/>
  </p:clrMapOvr>
  <p:transition spd="slow"/>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5" name="Picture 7" descr="C2-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noGrp="1"/>
          </p:cNvSpPr>
          <p:nvPr>
            <p:ph type="title"/>
          </p:nvPr>
        </p:nvSpPr>
        <p:spPr>
          <a:xfrm>
            <a:off x="685800" y="753529"/>
            <a:ext cx="10820396" cy="2801931"/>
          </a:xfrm>
        </p:spPr>
        <p:txBody>
          <a:bodyPr anchor="b"/>
          <a:lstStyle>
            <a:lvl1pPr>
              <a:defRPr/>
            </a:lvl1pPr>
          </a:lstStyle>
          <a:p>
            <a:pPr lvl="0"/>
            <a:r>
              <a:rPr lang="en-US"/>
              <a:t>Click to edit Master title style</a:t>
            </a:r>
          </a:p>
        </p:txBody>
      </p:sp>
      <p:sp>
        <p:nvSpPr>
          <p:cNvPr id="4" name="Text Placeholder 2"/>
          <p:cNvSpPr txBox="1">
            <a:spLocks noGrp="1"/>
          </p:cNvSpPr>
          <p:nvPr>
            <p:ph type="body" idx="1"/>
          </p:nvPr>
        </p:nvSpPr>
        <p:spPr>
          <a:xfrm>
            <a:off x="1024466" y="3641726"/>
            <a:ext cx="10490197" cy="955676"/>
          </a:xfrm>
        </p:spPr>
        <p:txBody>
          <a:bodyPr/>
          <a:lstStyle>
            <a:lvl1pPr marL="0" indent="0" algn="r">
              <a:buNone/>
              <a:defRPr>
                <a:solidFill>
                  <a:srgbClr val="898989"/>
                </a:solidFill>
              </a:defRPr>
            </a:lvl1pPr>
          </a:lstStyle>
          <a:p>
            <a:pPr lvl="0"/>
            <a:r>
              <a:rPr lang="en-US"/>
              <a:t>Click to edit Master text styles</a:t>
            </a:r>
          </a:p>
        </p:txBody>
      </p:sp>
      <p:sp>
        <p:nvSpPr>
          <p:cNvPr id="6" name="Date Placeholder 3"/>
          <p:cNvSpPr txBox="1">
            <a:spLocks noGrp="1"/>
          </p:cNvSpPr>
          <p:nvPr>
            <p:ph type="dt" sz="half" idx="10"/>
          </p:nvPr>
        </p:nvSpPr>
        <p:spPr>
          <a:xfrm>
            <a:off x="7813675" y="381000"/>
            <a:ext cx="2911475" cy="365125"/>
          </a:xfrm>
        </p:spPr>
        <p:txBody>
          <a:bodyPr/>
          <a:lstStyle>
            <a:lvl1pPr>
              <a:defRPr/>
            </a:lvl1pPr>
          </a:lstStyle>
          <a:p>
            <a:pPr>
              <a:defRPr/>
            </a:pPr>
            <a:fld id="{044CFD4B-3676-42F4-82E3-BD273AA0C96A}" type="datetime1">
              <a:rPr lang="en-US"/>
              <a:pPr>
                <a:defRPr/>
              </a:pPr>
              <a:t>7/12/2016</a:t>
            </a:fld>
            <a:endParaRPr/>
          </a:p>
        </p:txBody>
      </p:sp>
      <p:sp>
        <p:nvSpPr>
          <p:cNvPr id="7" name="Footer Placeholder 4"/>
          <p:cNvSpPr txBox="1">
            <a:spLocks noGrp="1"/>
          </p:cNvSpPr>
          <p:nvPr>
            <p:ph type="ftr" sz="quarter" idx="11"/>
          </p:nvPr>
        </p:nvSpPr>
        <p:spPr>
          <a:xfrm>
            <a:off x="685800" y="381000"/>
            <a:ext cx="6991350" cy="363538"/>
          </a:xfrm>
        </p:spPr>
        <p:txBody>
          <a:bodyPr/>
          <a:lstStyle>
            <a:lvl1pPr>
              <a:defRPr/>
            </a:lvl1pPr>
          </a:lstStyle>
          <a:p>
            <a:pPr>
              <a:defRPr/>
            </a:pPr>
            <a:endParaRPr/>
          </a:p>
        </p:txBody>
      </p:sp>
      <p:sp>
        <p:nvSpPr>
          <p:cNvPr id="8" name="Slide Number Placeholder 5"/>
          <p:cNvSpPr txBox="1">
            <a:spLocks noGrp="1"/>
          </p:cNvSpPr>
          <p:nvPr>
            <p:ph type="sldNum" sz="quarter" idx="12"/>
          </p:nvPr>
        </p:nvSpPr>
        <p:spPr>
          <a:xfrm>
            <a:off x="10861675" y="381000"/>
            <a:ext cx="644525" cy="365125"/>
          </a:xfrm>
        </p:spPr>
        <p:txBody>
          <a:bodyPr/>
          <a:lstStyle>
            <a:lvl1pPr>
              <a:defRPr/>
            </a:lvl1pPr>
          </a:lstStyle>
          <a:p>
            <a:pPr>
              <a:defRPr/>
            </a:pPr>
            <a:fld id="{FF7EA0DF-903F-4708-BF70-85EFAF685599}" type="slidenum">
              <a:rPr/>
              <a:pPr>
                <a:defRPr/>
              </a:pPr>
              <a:t>‹#›</a:t>
            </a:fld>
            <a:endParaRPr/>
          </a:p>
        </p:txBody>
      </p:sp>
    </p:spTree>
    <p:extLst>
      <p:ext uri="{BB962C8B-B14F-4D97-AF65-F5344CB8AC3E}">
        <p14:creationId xmlns:p14="http://schemas.microsoft.com/office/powerpoint/2010/main" val="2317207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85800" y="2194560"/>
            <a:ext cx="5333996" cy="402412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6172200" y="2194560"/>
            <a:ext cx="5333996" cy="402412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10"/>
          </p:nvPr>
        </p:nvSpPr>
        <p:spPr>
          <a:ln/>
        </p:spPr>
        <p:txBody>
          <a:bodyPr/>
          <a:lstStyle>
            <a:lvl1pPr>
              <a:defRPr/>
            </a:lvl1pPr>
          </a:lstStyle>
          <a:p>
            <a:pPr>
              <a:defRPr/>
            </a:pPr>
            <a:fld id="{34FADD57-CC88-4C13-833C-A0117D2BBE01}" type="datetime1">
              <a:rPr lang="en-US"/>
              <a:pPr>
                <a:defRPr/>
              </a:pPr>
              <a:t>7/12/2016</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DCA9BF47-2238-41AD-ACD0-74E13AF23223}" type="slidenum">
              <a:rPr/>
              <a:pPr>
                <a:defRPr/>
              </a:pPr>
              <a:t>‹#›</a:t>
            </a:fld>
            <a:endParaRPr/>
          </a:p>
        </p:txBody>
      </p:sp>
    </p:spTree>
    <p:extLst>
      <p:ext uri="{BB962C8B-B14F-4D97-AF65-F5344CB8AC3E}">
        <p14:creationId xmlns:p14="http://schemas.microsoft.com/office/powerpoint/2010/main" val="157458289"/>
      </p:ext>
    </p:extLst>
  </p:cSld>
  <p:clrMapOvr>
    <a:masterClrMapping/>
  </p:clrMapOvr>
  <p:transition spd="slow"/>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2895603" y="761996"/>
            <a:ext cx="8610603" cy="1295403"/>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914409" y="2183797"/>
            <a:ext cx="5079994" cy="823910"/>
          </a:xfrm>
        </p:spPr>
        <p:txBody>
          <a:bodyPr anchor="b"/>
          <a:lstStyle>
            <a:lvl1pPr marL="0" indent="0">
              <a:buNone/>
              <a:defRPr sz="2800"/>
            </a:lvl1pPr>
          </a:lstStyle>
          <a:p>
            <a:pPr lvl="0"/>
            <a:r>
              <a:rPr lang="en-US"/>
              <a:t>Click to edit Master text styles</a:t>
            </a:r>
          </a:p>
        </p:txBody>
      </p:sp>
      <p:sp>
        <p:nvSpPr>
          <p:cNvPr id="4" name="Content Placeholder 3"/>
          <p:cNvSpPr txBox="1">
            <a:spLocks noGrp="1"/>
          </p:cNvSpPr>
          <p:nvPr>
            <p:ph idx="2"/>
          </p:nvPr>
        </p:nvSpPr>
        <p:spPr>
          <a:xfrm>
            <a:off x="685800" y="3132670"/>
            <a:ext cx="5311777" cy="308601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6400800" y="2183797"/>
            <a:ext cx="5105396" cy="823910"/>
          </a:xfrm>
        </p:spPr>
        <p:txBody>
          <a:bodyPr anchor="b"/>
          <a:lstStyle>
            <a:lvl1pPr marL="0" indent="0">
              <a:buNone/>
              <a:defRPr sz="2800"/>
            </a:lvl1pPr>
          </a:lstStyle>
          <a:p>
            <a:pPr lvl="0"/>
            <a:r>
              <a:rPr lang="en-US"/>
              <a:t>Click to edit Master text styles</a:t>
            </a:r>
          </a:p>
        </p:txBody>
      </p:sp>
      <p:sp>
        <p:nvSpPr>
          <p:cNvPr id="6" name="Content Placeholder 5"/>
          <p:cNvSpPr txBox="1">
            <a:spLocks noGrp="1"/>
          </p:cNvSpPr>
          <p:nvPr>
            <p:ph idx="4"/>
          </p:nvPr>
        </p:nvSpPr>
        <p:spPr>
          <a:xfrm>
            <a:off x="6172200" y="3132670"/>
            <a:ext cx="5333996" cy="308601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10"/>
          </p:nvPr>
        </p:nvSpPr>
        <p:spPr>
          <a:ln/>
        </p:spPr>
        <p:txBody>
          <a:bodyPr/>
          <a:lstStyle>
            <a:lvl1pPr>
              <a:defRPr/>
            </a:lvl1pPr>
          </a:lstStyle>
          <a:p>
            <a:pPr>
              <a:defRPr/>
            </a:pPr>
            <a:fld id="{F4950CF5-A798-465A-BF9E-AEA59FC05228}" type="datetime1">
              <a:rPr lang="en-US"/>
              <a:pPr>
                <a:defRPr/>
              </a:pPr>
              <a:t>7/12/2016</a:t>
            </a:fld>
            <a:endParaRPr/>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pPr>
              <a:defRPr/>
            </a:pPr>
            <a:fld id="{63E0B8AC-DBEB-469E-8202-3F75BF711C44}" type="slidenum">
              <a:rPr/>
              <a:pPr>
                <a:defRPr/>
              </a:pPr>
              <a:t>‹#›</a:t>
            </a:fld>
            <a:endParaRPr/>
          </a:p>
        </p:txBody>
      </p:sp>
    </p:spTree>
    <p:extLst>
      <p:ext uri="{BB962C8B-B14F-4D97-AF65-F5344CB8AC3E}">
        <p14:creationId xmlns:p14="http://schemas.microsoft.com/office/powerpoint/2010/main" val="16207632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3"/>
          <p:cNvSpPr txBox="1">
            <a:spLocks noGrp="1"/>
          </p:cNvSpPr>
          <p:nvPr>
            <p:ph type="dt" sz="half" idx="10"/>
          </p:nvPr>
        </p:nvSpPr>
        <p:spPr>
          <a:ln/>
        </p:spPr>
        <p:txBody>
          <a:bodyPr/>
          <a:lstStyle>
            <a:lvl1pPr>
              <a:defRPr/>
            </a:lvl1pPr>
          </a:lstStyle>
          <a:p>
            <a:pPr>
              <a:defRPr/>
            </a:pPr>
            <a:fld id="{3DB6F3E6-F51C-40B5-B0F1-D69EED623689}" type="datetime1">
              <a:rPr lang="en-US"/>
              <a:pPr>
                <a:defRPr/>
              </a:pPr>
              <a:t>7/12/2016</a:t>
            </a:fld>
            <a:endParaRPr/>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pPr>
              <a:defRPr/>
            </a:pPr>
            <a:fld id="{6CECDAA8-486D-47BA-8C7A-0F31615A9C21}" type="slidenum">
              <a:rPr/>
              <a:pPr>
                <a:defRPr/>
              </a:pPr>
              <a:t>‹#›</a:t>
            </a:fld>
            <a:endParaRPr/>
          </a:p>
        </p:txBody>
      </p:sp>
    </p:spTree>
    <p:extLst>
      <p:ext uri="{BB962C8B-B14F-4D97-AF65-F5344CB8AC3E}">
        <p14:creationId xmlns:p14="http://schemas.microsoft.com/office/powerpoint/2010/main" val="61574045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fld id="{96B976B7-6D62-48FE-996C-4E2F5E5CBDDB}" type="datetime1">
              <a:rPr lang="en-US"/>
              <a:pPr>
                <a:defRPr/>
              </a:pPr>
              <a:t>7/12/2016</a:t>
            </a:fld>
            <a:endParaRPr/>
          </a:p>
        </p:txBody>
      </p:sp>
      <p:sp>
        <p:nvSpPr>
          <p:cNvPr id="3" name="Footer Placeholder 4"/>
          <p:cNvSpPr txBox="1">
            <a:spLocks noGrp="1"/>
          </p:cNvSpPr>
          <p:nvPr>
            <p:ph type="ftr" sz="quarter" idx="11"/>
          </p:nvPr>
        </p:nvSpPr>
        <p:spPr>
          <a:ln/>
        </p:spPr>
        <p:txBody>
          <a:bodyPr/>
          <a:lstStyle>
            <a:lvl1pPr>
              <a:defRPr/>
            </a:lvl1pPr>
          </a:lstStyle>
          <a:p>
            <a:pPr>
              <a:defRPr/>
            </a:pPr>
            <a:endParaRPr/>
          </a:p>
        </p:txBody>
      </p:sp>
      <p:sp>
        <p:nvSpPr>
          <p:cNvPr id="4" name="Slide Number Placeholder 5"/>
          <p:cNvSpPr txBox="1">
            <a:spLocks noGrp="1"/>
          </p:cNvSpPr>
          <p:nvPr>
            <p:ph type="sldNum" sz="quarter" idx="12"/>
          </p:nvPr>
        </p:nvSpPr>
        <p:spPr>
          <a:ln/>
        </p:spPr>
        <p:txBody>
          <a:bodyPr/>
          <a:lstStyle>
            <a:lvl1pPr>
              <a:defRPr/>
            </a:lvl1pPr>
          </a:lstStyle>
          <a:p>
            <a:pPr>
              <a:defRPr/>
            </a:pPr>
            <a:fld id="{D4246A90-5326-4F20-B5F3-F9C4BFD61409}" type="slidenum">
              <a:rPr/>
              <a:pPr>
                <a:defRPr/>
              </a:pPr>
              <a:t>‹#›</a:t>
            </a:fld>
            <a:endParaRPr/>
          </a:p>
        </p:txBody>
      </p:sp>
    </p:spTree>
    <p:extLst>
      <p:ext uri="{BB962C8B-B14F-4D97-AF65-F5344CB8AC3E}">
        <p14:creationId xmlns:p14="http://schemas.microsoft.com/office/powerpoint/2010/main" val="244737431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1524003"/>
            <a:ext cx="4114800" cy="1600200"/>
          </a:xfrm>
        </p:spPr>
        <p:txBody>
          <a:bodyPr anchor="b"/>
          <a:lstStyle>
            <a:lvl1pPr algn="l">
              <a:defRPr sz="3200"/>
            </a:lvl1pPr>
          </a:lstStyle>
          <a:p>
            <a:pPr lvl="0"/>
            <a:r>
              <a:rPr lang="en-US"/>
              <a:t>Click to edit Master title style</a:t>
            </a:r>
          </a:p>
        </p:txBody>
      </p:sp>
      <p:sp>
        <p:nvSpPr>
          <p:cNvPr id="3" name="Content Placeholder 2"/>
          <p:cNvSpPr txBox="1">
            <a:spLocks noGrp="1"/>
          </p:cNvSpPr>
          <p:nvPr>
            <p:ph idx="1"/>
          </p:nvPr>
        </p:nvSpPr>
        <p:spPr>
          <a:xfrm>
            <a:off x="4995577" y="746763"/>
            <a:ext cx="6510619" cy="5471925"/>
          </a:xfrm>
        </p:spPr>
        <p:txBody>
          <a:bodyPr anchor="ct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685800" y="3124203"/>
            <a:ext cx="4114800" cy="3094485"/>
          </a:xfrm>
        </p:spPr>
        <p:txBody>
          <a:bodyPr/>
          <a:lstStyle>
            <a:lvl1pPr marL="0" indent="0">
              <a:buNone/>
              <a:defRPr sz="16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0221E92E-7F08-46E1-97AF-C4C11AF941EF}" type="datetime1">
              <a:rPr lang="en-US"/>
              <a:pPr>
                <a:defRPr/>
              </a:pPr>
              <a:t>7/12/2016</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7BEEE29B-FF8A-445B-9321-53FB26EE169B}" type="slidenum">
              <a:rPr/>
              <a:pPr>
                <a:defRPr/>
              </a:pPr>
              <a:t>‹#›</a:t>
            </a:fld>
            <a:endParaRPr/>
          </a:p>
        </p:txBody>
      </p:sp>
    </p:spTree>
    <p:extLst>
      <p:ext uri="{BB962C8B-B14F-4D97-AF65-F5344CB8AC3E}">
        <p14:creationId xmlns:p14="http://schemas.microsoft.com/office/powerpoint/2010/main" val="346820648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1524003"/>
            <a:ext cx="6873243" cy="1600200"/>
          </a:xfrm>
        </p:spPr>
        <p:txBody>
          <a:bodyPr anchor="b"/>
          <a:lstStyle>
            <a:lvl1pPr algn="l">
              <a:defRPr sz="3200"/>
            </a:lvl1pPr>
          </a:lstStyle>
          <a:p>
            <a:pPr lvl="0"/>
            <a:r>
              <a:rPr lang="en-US"/>
              <a:t>Click to edit Master title style</a:t>
            </a:r>
          </a:p>
        </p:txBody>
      </p:sp>
      <p:sp>
        <p:nvSpPr>
          <p:cNvPr id="3" name="Picture Placeholder 2"/>
          <p:cNvSpPr txBox="1">
            <a:spLocks noGrp="1"/>
          </p:cNvSpPr>
          <p:nvPr>
            <p:ph type="pic" idx="1"/>
          </p:nvPr>
        </p:nvSpPr>
        <p:spPr>
          <a:xfrm>
            <a:off x="7861233" y="751243"/>
            <a:ext cx="3644962" cy="5467444"/>
          </a:xfrm>
        </p:spPr>
        <p:txBody>
          <a:bodyPr>
            <a:normAutofit/>
          </a:bodyPr>
          <a:lstStyle>
            <a:lvl1pPr marL="0" indent="0">
              <a:buNone/>
              <a:defRPr sz="3200"/>
            </a:lvl1pPr>
          </a:lstStyle>
          <a:p>
            <a:pPr lvl="0"/>
            <a:r>
              <a:rPr lang="en-US" noProof="0" smtClean="0"/>
              <a:t>Click icon to add picture</a:t>
            </a:r>
          </a:p>
        </p:txBody>
      </p:sp>
      <p:sp>
        <p:nvSpPr>
          <p:cNvPr id="4" name="Text Placeholder 3"/>
          <p:cNvSpPr txBox="1">
            <a:spLocks noGrp="1"/>
          </p:cNvSpPr>
          <p:nvPr>
            <p:ph type="body" idx="2"/>
          </p:nvPr>
        </p:nvSpPr>
        <p:spPr>
          <a:xfrm>
            <a:off x="685800" y="3124203"/>
            <a:ext cx="6873243" cy="3094485"/>
          </a:xfrm>
        </p:spPr>
        <p:txBody>
          <a:bodyPr/>
          <a:lstStyle>
            <a:lvl1pPr marL="0" indent="0">
              <a:buNone/>
              <a:defRPr sz="16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CEAFB4A3-D413-483C-9F20-E5AB2C6753C7}" type="datetime1">
              <a:rPr lang="en-US"/>
              <a:pPr>
                <a:defRPr/>
              </a:pPr>
              <a:t>7/12/2016</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EF882ED4-00FC-47F6-83D2-A817B8055A2A}" type="slidenum">
              <a:rPr/>
              <a:pPr>
                <a:defRPr/>
              </a:pPr>
              <a:t>‹#›</a:t>
            </a:fld>
            <a:endParaRPr/>
          </a:p>
        </p:txBody>
      </p:sp>
    </p:spTree>
    <p:extLst>
      <p:ext uri="{BB962C8B-B14F-4D97-AF65-F5344CB8AC3E}">
        <p14:creationId xmlns:p14="http://schemas.microsoft.com/office/powerpoint/2010/main" val="166024503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7" descr="C2-HD-TOP.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92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Placeholder 1"/>
          <p:cNvSpPr txBox="1">
            <a:spLocks noGrp="1"/>
          </p:cNvSpPr>
          <p:nvPr>
            <p:ph type="title"/>
          </p:nvPr>
        </p:nvSpPr>
        <p:spPr>
          <a:xfrm>
            <a:off x="2895600" y="763588"/>
            <a:ext cx="8610600" cy="1293812"/>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1028" name="Text Placeholder 2"/>
          <p:cNvSpPr txBox="1">
            <a:spLocks noGrp="1"/>
          </p:cNvSpPr>
          <p:nvPr>
            <p:ph type="body" idx="1"/>
          </p:nvPr>
        </p:nvSpPr>
        <p:spPr bwMode="auto">
          <a:xfrm>
            <a:off x="685800" y="2193925"/>
            <a:ext cx="1082040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Date Placeholder 3"/>
          <p:cNvSpPr txBox="1">
            <a:spLocks noGrp="1"/>
          </p:cNvSpPr>
          <p:nvPr>
            <p:ph type="dt" sz="half" idx="2"/>
          </p:nvPr>
        </p:nvSpPr>
        <p:spPr>
          <a:xfrm>
            <a:off x="8594725" y="6356350"/>
            <a:ext cx="2911475" cy="365125"/>
          </a:xfrm>
          <a:prstGeom prst="rect">
            <a:avLst/>
          </a:prstGeom>
          <a:noFill/>
          <a:ln>
            <a:noFill/>
          </a:ln>
        </p:spPr>
        <p:txBody>
          <a:bodyPr vert="horz" wrap="square" lIns="91440" tIns="45720" rIns="91440" bIns="45720" anchor="ctr" anchorCtr="0" compatLnSpc="1">
            <a:noAutofit/>
          </a:bodyPr>
          <a:lstStyle>
            <a:lvl1pPr marL="0" marR="0" lvl="0" indent="0" algn="r" defTabSz="457200" rtl="0" eaLnBrk="1" fontAlgn="auto" hangingPunct="1">
              <a:lnSpc>
                <a:spcPct val="100000"/>
              </a:lnSpc>
              <a:spcBef>
                <a:spcPts val="0"/>
              </a:spcBef>
              <a:spcAft>
                <a:spcPts val="0"/>
              </a:spcAft>
              <a:buNone/>
              <a:tabLst/>
              <a:defRPr lang="en-US" sz="1050" b="0" i="0" u="none" strike="noStrike" kern="1200" cap="none" spc="0" baseline="0">
                <a:solidFill>
                  <a:srgbClr val="898989"/>
                </a:solidFill>
                <a:uFillTx/>
                <a:latin typeface="Arial"/>
              </a:defRPr>
            </a:lvl1pPr>
          </a:lstStyle>
          <a:p>
            <a:pPr>
              <a:defRPr/>
            </a:pPr>
            <a:fld id="{AAF8BDCC-DC4E-4472-A256-EB1F3DF32189}" type="datetime1">
              <a:rPr lang="en-US"/>
              <a:pPr>
                <a:defRPr/>
              </a:pPr>
              <a:t>7/12/2016</a:t>
            </a:fld>
            <a:endParaRPr/>
          </a:p>
        </p:txBody>
      </p:sp>
      <p:sp>
        <p:nvSpPr>
          <p:cNvPr id="6" name="Footer Placeholder 4"/>
          <p:cNvSpPr txBox="1">
            <a:spLocks noGrp="1"/>
          </p:cNvSpPr>
          <p:nvPr>
            <p:ph type="ftr" sz="quarter" idx="3"/>
          </p:nvPr>
        </p:nvSpPr>
        <p:spPr>
          <a:xfrm>
            <a:off x="685800" y="6356350"/>
            <a:ext cx="7772400" cy="365125"/>
          </a:xfrm>
          <a:prstGeom prst="rect">
            <a:avLst/>
          </a:prstGeom>
          <a:noFill/>
          <a:ln>
            <a:noFill/>
          </a:ln>
        </p:spPr>
        <p:txBody>
          <a:bodyPr vert="horz" wrap="square" lIns="91440" tIns="45720" rIns="91440" bIns="45720" anchor="ctr" anchorCtr="0" compatLnSpc="1">
            <a:noAutofit/>
          </a:bodyPr>
          <a:lstStyle>
            <a:lvl1pPr marL="0" marR="0" lvl="0" indent="0" algn="l" defTabSz="457200" rtl="0" eaLnBrk="1" fontAlgn="auto" hangingPunct="1">
              <a:lnSpc>
                <a:spcPct val="100000"/>
              </a:lnSpc>
              <a:spcBef>
                <a:spcPts val="0"/>
              </a:spcBef>
              <a:spcAft>
                <a:spcPts val="0"/>
              </a:spcAft>
              <a:buNone/>
              <a:tabLst/>
              <a:defRPr lang="en-US" sz="1050" b="0" i="0" u="none" strike="noStrike" kern="1200" cap="none" spc="0" baseline="0">
                <a:solidFill>
                  <a:srgbClr val="898989"/>
                </a:solidFill>
                <a:uFillTx/>
                <a:latin typeface="Arial"/>
              </a:defRPr>
            </a:lvl1pPr>
          </a:lstStyle>
          <a:p>
            <a:pPr>
              <a:defRPr/>
            </a:pPr>
            <a:endParaRPr/>
          </a:p>
        </p:txBody>
      </p:sp>
      <p:sp>
        <p:nvSpPr>
          <p:cNvPr id="7" name="Slide Number Placeholder 5"/>
          <p:cNvSpPr txBox="1">
            <a:spLocks noGrp="1"/>
          </p:cNvSpPr>
          <p:nvPr>
            <p:ph type="sldNum" sz="quarter" idx="4"/>
          </p:nvPr>
        </p:nvSpPr>
        <p:spPr>
          <a:xfrm>
            <a:off x="8763000" y="381000"/>
            <a:ext cx="2743200" cy="365125"/>
          </a:xfrm>
          <a:prstGeom prst="rect">
            <a:avLst/>
          </a:prstGeom>
          <a:noFill/>
          <a:ln>
            <a:noFill/>
          </a:ln>
        </p:spPr>
        <p:txBody>
          <a:bodyPr vert="horz" wrap="square" lIns="91440" tIns="45720" rIns="91440" bIns="45720" anchor="ctr" anchorCtr="0" compatLnSpc="1">
            <a:noAutofit/>
          </a:bodyPr>
          <a:lstStyle>
            <a:lvl1pPr marL="0" marR="0" lvl="0" indent="0" algn="r" defTabSz="457200" rtl="0" eaLnBrk="1" fontAlgn="auto" hangingPunct="1">
              <a:lnSpc>
                <a:spcPct val="100000"/>
              </a:lnSpc>
              <a:spcBef>
                <a:spcPts val="0"/>
              </a:spcBef>
              <a:spcAft>
                <a:spcPts val="0"/>
              </a:spcAft>
              <a:buNone/>
              <a:tabLst/>
              <a:defRPr lang="en-US" sz="1050" b="0" i="0" u="none" strike="noStrike" kern="1200" cap="none" spc="0" baseline="0">
                <a:solidFill>
                  <a:srgbClr val="898989"/>
                </a:solidFill>
                <a:uFillTx/>
                <a:latin typeface="Arial"/>
              </a:defRPr>
            </a:lvl1pPr>
          </a:lstStyle>
          <a:p>
            <a:pPr>
              <a:defRPr/>
            </a:pPr>
            <a:fld id="{40384986-D1AD-4024-A463-E5AD59F131A3}"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752" r:id="rId1"/>
    <p:sldLayoutId id="2147483741" r:id="rId2"/>
    <p:sldLayoutId id="2147483753" r:id="rId3"/>
    <p:sldLayoutId id="2147483742" r:id="rId4"/>
    <p:sldLayoutId id="2147483743" r:id="rId5"/>
    <p:sldLayoutId id="2147483744" r:id="rId6"/>
    <p:sldLayoutId id="2147483745" r:id="rId7"/>
    <p:sldLayoutId id="2147483746" r:id="rId8"/>
    <p:sldLayoutId id="2147483747" r:id="rId9"/>
    <p:sldLayoutId id="2147483748" r:id="rId10"/>
    <p:sldLayoutId id="2147483754" r:id="rId11"/>
    <p:sldLayoutId id="2147483755" r:id="rId12"/>
    <p:sldLayoutId id="2147483756" r:id="rId13"/>
    <p:sldLayoutId id="2147483749" r:id="rId14"/>
    <p:sldLayoutId id="2147483750" r:id="rId15"/>
    <p:sldLayoutId id="2147483751" r:id="rId16"/>
    <p:sldLayoutId id="2147483757" r:id="rId17"/>
  </p:sldLayoutIdLst>
  <p:transition spd="slow"/>
  <p:txStyles>
    <p:titleStyle>
      <a:lvl1pPr algn="r" rtl="0" eaLnBrk="0" fontAlgn="base" hangingPunct="0">
        <a:lnSpc>
          <a:spcPct val="90000"/>
        </a:lnSpc>
        <a:spcBef>
          <a:spcPct val="0"/>
        </a:spcBef>
        <a:spcAft>
          <a:spcPct val="0"/>
        </a:spcAft>
        <a:defRPr lang="en-US" sz="4000" kern="1200" cap="all">
          <a:solidFill>
            <a:srgbClr val="000000"/>
          </a:solidFill>
          <a:latin typeface="Arial"/>
        </a:defRPr>
      </a:lvl1pPr>
      <a:lvl2pPr algn="r" rtl="0" eaLnBrk="0" fontAlgn="base" hangingPunct="0">
        <a:lnSpc>
          <a:spcPct val="90000"/>
        </a:lnSpc>
        <a:spcBef>
          <a:spcPct val="0"/>
        </a:spcBef>
        <a:spcAft>
          <a:spcPct val="0"/>
        </a:spcAft>
        <a:defRPr sz="4000">
          <a:solidFill>
            <a:srgbClr val="000000"/>
          </a:solidFill>
          <a:latin typeface="Arial" panose="020B0604020202020204" pitchFamily="34" charset="0"/>
        </a:defRPr>
      </a:lvl2pPr>
      <a:lvl3pPr algn="r" rtl="0" eaLnBrk="0" fontAlgn="base" hangingPunct="0">
        <a:lnSpc>
          <a:spcPct val="90000"/>
        </a:lnSpc>
        <a:spcBef>
          <a:spcPct val="0"/>
        </a:spcBef>
        <a:spcAft>
          <a:spcPct val="0"/>
        </a:spcAft>
        <a:defRPr sz="4000">
          <a:solidFill>
            <a:srgbClr val="000000"/>
          </a:solidFill>
          <a:latin typeface="Arial" panose="020B0604020202020204" pitchFamily="34" charset="0"/>
        </a:defRPr>
      </a:lvl3pPr>
      <a:lvl4pPr algn="r" rtl="0" eaLnBrk="0" fontAlgn="base" hangingPunct="0">
        <a:lnSpc>
          <a:spcPct val="90000"/>
        </a:lnSpc>
        <a:spcBef>
          <a:spcPct val="0"/>
        </a:spcBef>
        <a:spcAft>
          <a:spcPct val="0"/>
        </a:spcAft>
        <a:defRPr sz="4000">
          <a:solidFill>
            <a:srgbClr val="000000"/>
          </a:solidFill>
          <a:latin typeface="Arial" panose="020B0604020202020204" pitchFamily="34" charset="0"/>
        </a:defRPr>
      </a:lvl4pPr>
      <a:lvl5pPr algn="r" rtl="0" eaLnBrk="0" fontAlgn="base" hangingPunct="0">
        <a:lnSpc>
          <a:spcPct val="90000"/>
        </a:lnSpc>
        <a:spcBef>
          <a:spcPct val="0"/>
        </a:spcBef>
        <a:spcAft>
          <a:spcPct val="0"/>
        </a:spcAft>
        <a:defRPr sz="4000">
          <a:solidFill>
            <a:srgbClr val="000000"/>
          </a:solidFill>
          <a:latin typeface="Arial" panose="020B0604020202020204" pitchFamily="34" charset="0"/>
        </a:defRPr>
      </a:lvl5pPr>
      <a:lvl6pPr marL="457200" algn="r" rtl="0" eaLnBrk="0" fontAlgn="base">
        <a:lnSpc>
          <a:spcPct val="90000"/>
        </a:lnSpc>
        <a:spcBef>
          <a:spcPct val="0"/>
        </a:spcBef>
        <a:spcAft>
          <a:spcPct val="0"/>
        </a:spcAft>
        <a:defRPr sz="4000">
          <a:solidFill>
            <a:srgbClr val="000000"/>
          </a:solidFill>
          <a:latin typeface="Arial" panose="020B0604020202020204" pitchFamily="34" charset="0"/>
        </a:defRPr>
      </a:lvl6pPr>
      <a:lvl7pPr marL="914400" algn="r" rtl="0" eaLnBrk="0" fontAlgn="base">
        <a:lnSpc>
          <a:spcPct val="90000"/>
        </a:lnSpc>
        <a:spcBef>
          <a:spcPct val="0"/>
        </a:spcBef>
        <a:spcAft>
          <a:spcPct val="0"/>
        </a:spcAft>
        <a:defRPr sz="4000">
          <a:solidFill>
            <a:srgbClr val="000000"/>
          </a:solidFill>
          <a:latin typeface="Arial" panose="020B0604020202020204" pitchFamily="34" charset="0"/>
        </a:defRPr>
      </a:lvl7pPr>
      <a:lvl8pPr marL="1371600" algn="r" rtl="0" eaLnBrk="0" fontAlgn="base">
        <a:lnSpc>
          <a:spcPct val="90000"/>
        </a:lnSpc>
        <a:spcBef>
          <a:spcPct val="0"/>
        </a:spcBef>
        <a:spcAft>
          <a:spcPct val="0"/>
        </a:spcAft>
        <a:defRPr sz="4000">
          <a:solidFill>
            <a:srgbClr val="000000"/>
          </a:solidFill>
          <a:latin typeface="Arial" panose="020B0604020202020204" pitchFamily="34" charset="0"/>
        </a:defRPr>
      </a:lvl8pPr>
      <a:lvl9pPr marL="1828800" algn="r" rtl="0" eaLnBrk="0" fontAlgn="base">
        <a:lnSpc>
          <a:spcPct val="90000"/>
        </a:lnSpc>
        <a:spcBef>
          <a:spcPct val="0"/>
        </a:spcBef>
        <a:spcAft>
          <a:spcPct val="0"/>
        </a:spcAft>
        <a:defRPr sz="4000">
          <a:solidFill>
            <a:srgbClr val="000000"/>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lang="en-US" sz="2200" kern="1200">
          <a:solidFill>
            <a:srgbClr val="000000"/>
          </a:solidFill>
          <a:latin typeface="Arial"/>
        </a:defRPr>
      </a:lvl1pPr>
      <a:lvl2pPr marL="685800" lvl="1" indent="-228600" algn="l" rtl="0" eaLnBrk="0" fontAlgn="base" hangingPunct="0">
        <a:lnSpc>
          <a:spcPct val="90000"/>
        </a:lnSpc>
        <a:spcBef>
          <a:spcPts val="500"/>
        </a:spcBef>
        <a:spcAft>
          <a:spcPct val="0"/>
        </a:spcAft>
        <a:buSzPct val="100000"/>
        <a:buFont typeface="Arial" panose="020B0604020202020204" pitchFamily="34" charset="0"/>
        <a:buChar char="•"/>
        <a:defRPr lang="en-US" sz="2000" kern="1200">
          <a:solidFill>
            <a:srgbClr val="000000"/>
          </a:solidFill>
          <a:latin typeface="Arial"/>
        </a:defRPr>
      </a:lvl2pPr>
      <a:lvl3pPr marL="1143000" lvl="2" indent="-228600" algn="l" rtl="0" eaLnBrk="0" fontAlgn="base" hangingPunct="0">
        <a:lnSpc>
          <a:spcPct val="90000"/>
        </a:lnSpc>
        <a:spcBef>
          <a:spcPts val="500"/>
        </a:spcBef>
        <a:spcAft>
          <a:spcPct val="0"/>
        </a:spcAft>
        <a:buSzPct val="100000"/>
        <a:buFont typeface="Arial" panose="020B0604020202020204" pitchFamily="34" charset="0"/>
        <a:buChar char="•"/>
        <a:defRPr lang="en-US" kern="1200">
          <a:solidFill>
            <a:srgbClr val="000000"/>
          </a:solidFill>
          <a:latin typeface="Arial"/>
        </a:defRPr>
      </a:lvl3pPr>
      <a:lvl4pPr marL="1600200" lvl="3" indent="-228600" algn="l" rtl="0" eaLnBrk="0" fontAlgn="base" hangingPunct="0">
        <a:lnSpc>
          <a:spcPct val="90000"/>
        </a:lnSpc>
        <a:spcBef>
          <a:spcPts val="500"/>
        </a:spcBef>
        <a:spcAft>
          <a:spcPct val="0"/>
        </a:spcAft>
        <a:buSzPct val="100000"/>
        <a:buFont typeface="Arial" panose="020B0604020202020204" pitchFamily="34" charset="0"/>
        <a:buChar char="•"/>
        <a:defRPr lang="en-US" sz="1600" kern="1200">
          <a:solidFill>
            <a:srgbClr val="000000"/>
          </a:solidFill>
          <a:latin typeface="Arial"/>
        </a:defRPr>
      </a:lvl4pPr>
      <a:lvl5pPr marL="2057400" lvl="4" indent="-228600" algn="l" rtl="0" eaLnBrk="0" fontAlgn="base" hangingPunct="0">
        <a:lnSpc>
          <a:spcPct val="90000"/>
        </a:lnSpc>
        <a:spcBef>
          <a:spcPts val="500"/>
        </a:spcBef>
        <a:spcAft>
          <a:spcPct val="0"/>
        </a:spcAft>
        <a:buSzPct val="100000"/>
        <a:buFont typeface="Arial" panose="020B0604020202020204" pitchFamily="34" charset="0"/>
        <a:buChar char="•"/>
        <a:defRPr lang="en-US" sz="1600" kern="1200">
          <a:solidFill>
            <a:srgbClr val="000000"/>
          </a:solidFill>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harlotte.Tomlinson@hotmail.com" TargetMode="External"/><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txBox="1">
            <a:spLocks noGrp="1"/>
          </p:cNvSpPr>
          <p:nvPr>
            <p:ph type="ctrTitle"/>
          </p:nvPr>
        </p:nvSpPr>
        <p:spPr>
          <a:xfrm>
            <a:off x="1901825" y="2827338"/>
            <a:ext cx="9448800" cy="1825625"/>
          </a:xfrm>
        </p:spPr>
        <p:txBody>
          <a:bodyPr>
            <a:normAutofit fontScale="90000"/>
          </a:bodyPr>
          <a:lstStyle/>
          <a:p>
            <a:pPr eaLnBrk="1" fontAlgn="auto" hangingPunct="1">
              <a:spcBef>
                <a:spcPts val="0"/>
              </a:spcBef>
              <a:spcAft>
                <a:spcPts val="0"/>
              </a:spcAft>
              <a:defRPr/>
            </a:pPr>
            <a:r>
              <a:rPr lang="en-GB" sz="5400" smtClean="0"/>
              <a:t>Safe Dance practice: Enhancing the dance experience</a:t>
            </a:r>
            <a:r>
              <a:rPr sz="5400" smtClean="0"/>
              <a:t/>
            </a:r>
            <a:br>
              <a:rPr sz="5400" smtClean="0"/>
            </a:br>
            <a:endParaRPr sz="5400" smtClean="0"/>
          </a:p>
        </p:txBody>
      </p:sp>
      <p:sp>
        <p:nvSpPr>
          <p:cNvPr id="9219" name="Subtitle 2"/>
          <p:cNvSpPr txBox="1">
            <a:spLocks noGrp="1"/>
          </p:cNvSpPr>
          <p:nvPr>
            <p:ph type="subTitle" idx="1"/>
          </p:nvPr>
        </p:nvSpPr>
        <p:spPr>
          <a:xfrm>
            <a:off x="1366838" y="3740150"/>
            <a:ext cx="9448800" cy="685800"/>
          </a:xfrm>
        </p:spPr>
        <p:txBody>
          <a:bodyPr/>
          <a:lstStyle/>
          <a:p>
            <a:pPr algn="r" eaLnBrk="1" hangingPunct="1">
              <a:lnSpc>
                <a:spcPct val="80000"/>
              </a:lnSpc>
            </a:pPr>
            <a:endParaRPr lang="en-GB" altLang="en-US" sz="1900" smtClean="0">
              <a:latin typeface="Arial" panose="020B0604020202020204" pitchFamily="34" charset="0"/>
            </a:endParaRPr>
          </a:p>
          <a:p>
            <a:pPr algn="r" eaLnBrk="1" hangingPunct="1">
              <a:lnSpc>
                <a:spcPct val="80000"/>
              </a:lnSpc>
            </a:pPr>
            <a:r>
              <a:rPr lang="en-GB" altLang="en-US" sz="1900" smtClean="0">
                <a:latin typeface="Arial" panose="020B0604020202020204" pitchFamily="34" charset="0"/>
              </a:rPr>
              <a:t>Edel Quin, Sonia Rafferty &amp; Charlotte Tomlinson</a:t>
            </a:r>
            <a:endParaRPr altLang="en-US" sz="1900" smtClean="0">
              <a:latin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eaLnBrk="1" fontAlgn="auto" hangingPunct="1">
              <a:spcBef>
                <a:spcPts val="0"/>
              </a:spcBef>
              <a:spcAft>
                <a:spcPts val="0"/>
              </a:spcAft>
              <a:defRPr/>
            </a:pPr>
            <a:endParaRPr smtClean="0"/>
          </a:p>
        </p:txBody>
      </p:sp>
      <p:pic>
        <p:nvPicPr>
          <p:cNvPr id="2048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b="6219"/>
          <a:stretch>
            <a:fillRect/>
          </a:stretch>
        </p:blipFill>
        <p:spPr>
          <a:xfrm>
            <a:off x="1647825" y="371475"/>
            <a:ext cx="9694863" cy="6094413"/>
          </a:xfrm>
        </p:spPr>
      </p:pic>
      <p:sp>
        <p:nvSpPr>
          <p:cNvPr id="20484" name="TextBox 2"/>
          <p:cNvSpPr txBox="1">
            <a:spLocks noChangeArrowheads="1"/>
          </p:cNvSpPr>
          <p:nvPr/>
        </p:nvSpPr>
        <p:spPr bwMode="auto">
          <a:xfrm>
            <a:off x="466725" y="6046788"/>
            <a:ext cx="3544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dirty="0"/>
              <a:t>Quin, Rafferty &amp; Tomlinson, 2015, p. xviii</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name="Slide1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eaLnBrk="1" fontAlgn="auto" hangingPunct="1">
              <a:spcBef>
                <a:spcPts val="0"/>
              </a:spcBef>
              <a:spcAft>
                <a:spcPts val="0"/>
              </a:spcAft>
              <a:defRPr/>
            </a:pPr>
            <a:r>
              <a:rPr lang="en-GB" smtClean="0"/>
              <a:t>Interrelated areas - reality</a:t>
            </a:r>
            <a:endParaRPr smtClean="0"/>
          </a:p>
        </p:txBody>
      </p:sp>
      <p:pic>
        <p:nvPicPr>
          <p:cNvPr id="2150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86025" y="1895475"/>
            <a:ext cx="7296150" cy="4270375"/>
          </a:xfrm>
        </p:spPr>
      </p:pic>
      <p:sp>
        <p:nvSpPr>
          <p:cNvPr id="21508" name="TextBox 4"/>
          <p:cNvSpPr txBox="1">
            <a:spLocks noChangeArrowheads="1"/>
          </p:cNvSpPr>
          <p:nvPr/>
        </p:nvSpPr>
        <p:spPr bwMode="auto">
          <a:xfrm>
            <a:off x="5072063" y="6038850"/>
            <a:ext cx="6677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lnSpc>
                <a:spcPct val="90000"/>
              </a:lnSpc>
              <a:spcBef>
                <a:spcPts val="1000"/>
              </a:spcBef>
              <a:buSzPct val="100000"/>
              <a:buFont typeface="Arial" panose="020B0604020202020204" pitchFamily="34" charset="0"/>
              <a:buChar char="•"/>
              <a:defRPr sz="2200">
                <a:solidFill>
                  <a:srgbClr val="000000"/>
                </a:solidFill>
                <a:latin typeface="Arial" panose="020B0604020202020204" pitchFamily="34" charset="0"/>
              </a:defRPr>
            </a:lvl1pPr>
            <a:lvl2pPr defTabSz="457200">
              <a:lnSpc>
                <a:spcPct val="90000"/>
              </a:lnSpc>
              <a:spcBef>
                <a:spcPts val="500"/>
              </a:spcBef>
              <a:buSzPct val="100000"/>
              <a:buFont typeface="Arial" panose="020B0604020202020204" pitchFamily="34" charset="0"/>
              <a:buChar char="•"/>
              <a:defRPr sz="2000">
                <a:solidFill>
                  <a:srgbClr val="000000"/>
                </a:solidFill>
                <a:latin typeface="Arial" panose="020B0604020202020204" pitchFamily="34" charset="0"/>
              </a:defRPr>
            </a:lvl2pPr>
            <a:lvl3pPr marL="1143000" indent="-228600" defTabSz="457200">
              <a:lnSpc>
                <a:spcPct val="90000"/>
              </a:lnSpc>
              <a:spcBef>
                <a:spcPts val="500"/>
              </a:spcBef>
              <a:buSzPct val="100000"/>
              <a:buFont typeface="Arial" panose="020B0604020202020204" pitchFamily="34" charset="0"/>
              <a:buChar char="•"/>
              <a:defRPr>
                <a:solidFill>
                  <a:srgbClr val="000000"/>
                </a:solidFill>
                <a:latin typeface="Arial" panose="020B0604020202020204" pitchFamily="34" charset="0"/>
              </a:defRPr>
            </a:lvl3pPr>
            <a:lvl4pPr marL="1600200" indent="-228600" defTabSz="457200">
              <a:lnSpc>
                <a:spcPct val="90000"/>
              </a:lnSpc>
              <a:spcBef>
                <a:spcPts val="500"/>
              </a:spcBef>
              <a:buSzPct val="100000"/>
              <a:buFont typeface="Arial" panose="020B0604020202020204" pitchFamily="34" charset="0"/>
              <a:buChar char="•"/>
              <a:defRPr sz="1600">
                <a:solidFill>
                  <a:srgbClr val="000000"/>
                </a:solidFill>
                <a:latin typeface="Arial" panose="020B0604020202020204" pitchFamily="34" charset="0"/>
              </a:defRPr>
            </a:lvl4pPr>
            <a:lvl5pPr marL="2057400" indent="-228600" defTabSz="457200">
              <a:lnSpc>
                <a:spcPct val="90000"/>
              </a:lnSpc>
              <a:spcBef>
                <a:spcPts val="500"/>
              </a:spcBef>
              <a:buSzPct val="100000"/>
              <a:buFont typeface="Arial" panose="020B0604020202020204" pitchFamily="34" charset="0"/>
              <a:buChar char="•"/>
              <a:defRPr sz="1600">
                <a:solidFill>
                  <a:srgbClr val="000000"/>
                </a:solidFill>
                <a:latin typeface="Arial" panose="020B060402020202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9pPr>
          </a:lstStyle>
          <a:p>
            <a:pPr lvl="1" eaLnBrk="1" hangingPunct="1">
              <a:lnSpc>
                <a:spcPct val="100000"/>
              </a:lnSpc>
              <a:spcBef>
                <a:spcPct val="0"/>
              </a:spcBef>
              <a:buSzTx/>
              <a:buFontTx/>
              <a:buNone/>
            </a:pPr>
            <a:r>
              <a:rPr lang="en-GB" altLang="en-US" sz="1800">
                <a:latin typeface="Calibri" panose="020F0502020204030204" pitchFamily="34" charset="0"/>
              </a:rPr>
              <a:t>(Quin, Rafferty &amp; Tomlinson, 2015, pxix)</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eaLnBrk="1" fontAlgn="auto" hangingPunct="1">
              <a:spcBef>
                <a:spcPts val="0"/>
              </a:spcBef>
              <a:spcAft>
                <a:spcPts val="0"/>
              </a:spcAft>
              <a:defRPr/>
            </a:pPr>
            <a:r>
              <a:rPr lang="en-GB" smtClean="0"/>
              <a:t>Putting it into practice</a:t>
            </a:r>
            <a:endParaRPr smtClean="0"/>
          </a:p>
        </p:txBody>
      </p:sp>
      <p:sp>
        <p:nvSpPr>
          <p:cNvPr id="3" name="Content Placeholder 2"/>
          <p:cNvSpPr txBox="1">
            <a:spLocks noGrp="1"/>
          </p:cNvSpPr>
          <p:nvPr>
            <p:ph idx="1"/>
          </p:nvPr>
        </p:nvSpPr>
        <p:spPr/>
        <p:txBody>
          <a:bodyPr>
            <a:normAutofit/>
          </a:bodyPr>
          <a:lstStyle/>
          <a:p>
            <a:pPr marL="0" indent="0" eaLnBrk="1" fontAlgn="auto" hangingPunct="1">
              <a:spcAft>
                <a:spcPts val="0"/>
              </a:spcAft>
              <a:buFont typeface="Arial" pitchFamily="34"/>
              <a:buNone/>
              <a:defRPr/>
            </a:pPr>
            <a:r>
              <a:rPr lang="en-GB" smtClean="0"/>
              <a:t>The dance session</a:t>
            </a:r>
          </a:p>
          <a:p>
            <a:pPr marL="0" indent="0" eaLnBrk="1" fontAlgn="auto" hangingPunct="1">
              <a:spcAft>
                <a:spcPts val="0"/>
              </a:spcAft>
              <a:buFont typeface="Arial" pitchFamily="34"/>
              <a:buNone/>
              <a:defRPr/>
            </a:pPr>
            <a:endParaRPr lang="en-GB" smtClean="0"/>
          </a:p>
          <a:p>
            <a:pPr eaLnBrk="1" fontAlgn="auto" hangingPunct="1">
              <a:spcAft>
                <a:spcPts val="0"/>
              </a:spcAft>
              <a:buFont typeface="Arial" pitchFamily="34"/>
              <a:buChar char="•"/>
              <a:defRPr/>
            </a:pPr>
            <a:r>
              <a:rPr lang="en-GB" smtClean="0"/>
              <a:t>Beginning – preparation</a:t>
            </a:r>
          </a:p>
          <a:p>
            <a:pPr eaLnBrk="1" fontAlgn="auto" hangingPunct="1">
              <a:spcAft>
                <a:spcPts val="0"/>
              </a:spcAft>
              <a:buFont typeface="Arial" pitchFamily="34"/>
              <a:buChar char="•"/>
              <a:defRPr/>
            </a:pPr>
            <a:r>
              <a:rPr lang="en-GB" smtClean="0"/>
              <a:t>During – consider sequencing and progression (structure, content and delivery)</a:t>
            </a:r>
          </a:p>
          <a:p>
            <a:pPr eaLnBrk="1" fontAlgn="auto" hangingPunct="1">
              <a:spcAft>
                <a:spcPts val="0"/>
              </a:spcAft>
              <a:buFont typeface="Arial" pitchFamily="34"/>
              <a:buChar char="•"/>
              <a:defRPr/>
            </a:pPr>
            <a:r>
              <a:rPr lang="en-GB" smtClean="0"/>
              <a:t>Ending – recovery and evaluation</a:t>
            </a:r>
          </a:p>
          <a:p>
            <a:pPr eaLnBrk="1" fontAlgn="auto" hangingPunct="1">
              <a:spcAft>
                <a:spcPts val="0"/>
              </a:spcAft>
              <a:buFont typeface="Arial" pitchFamily="34"/>
              <a:buChar char="•"/>
              <a:defRPr/>
            </a:pPr>
            <a:r>
              <a:rPr lang="en-GB" smtClean="0"/>
              <a:t>Context – purpose, practice environment and the participants themselves</a:t>
            </a:r>
          </a:p>
          <a:p>
            <a:pPr eaLnBrk="1" fontAlgn="auto" hangingPunct="1">
              <a:spcAft>
                <a:spcPts val="0"/>
              </a:spcAft>
              <a:buFont typeface="Arial" pitchFamily="34"/>
              <a:buChar char="•"/>
              <a:defRPr/>
            </a:pPr>
            <a:endParaRPr smtClean="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eaLnBrk="1" fontAlgn="auto" hangingPunct="1">
              <a:spcBef>
                <a:spcPts val="0"/>
              </a:spcBef>
              <a:spcAft>
                <a:spcPts val="0"/>
              </a:spcAft>
              <a:defRPr/>
            </a:pPr>
            <a:r>
              <a:rPr lang="en-GB" smtClean="0"/>
              <a:t>Common misconceptions 1</a:t>
            </a:r>
            <a:endParaRPr smtClean="0"/>
          </a:p>
        </p:txBody>
      </p:sp>
      <p:pic>
        <p:nvPicPr>
          <p:cNvPr id="2355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38250" y="2193925"/>
            <a:ext cx="4229100" cy="4024313"/>
          </a:xfrm>
        </p:spPr>
      </p:pic>
      <p:sp>
        <p:nvSpPr>
          <p:cNvPr id="4" name="Content Placeholder 3"/>
          <p:cNvSpPr txBox="1">
            <a:spLocks noGrp="1"/>
          </p:cNvSpPr>
          <p:nvPr>
            <p:ph idx="2"/>
          </p:nvPr>
        </p:nvSpPr>
        <p:spPr>
          <a:xfrm>
            <a:off x="6172200" y="2193925"/>
            <a:ext cx="5334000" cy="4024313"/>
          </a:xfrm>
        </p:spPr>
        <p:txBody>
          <a:bodyPr>
            <a:normAutofit/>
          </a:bodyPr>
          <a:lstStyle/>
          <a:p>
            <a:pPr marL="0" indent="0" eaLnBrk="1" fontAlgn="auto" hangingPunct="1">
              <a:spcAft>
                <a:spcPts val="0"/>
              </a:spcAft>
              <a:buFont typeface="Arial" pitchFamily="34"/>
              <a:buNone/>
              <a:defRPr/>
            </a:pPr>
            <a:r>
              <a:rPr lang="en-GB" dirty="0" smtClean="0"/>
              <a:t>Warm-up means - </a:t>
            </a:r>
          </a:p>
          <a:p>
            <a:pPr marL="0" indent="0" eaLnBrk="1" fontAlgn="auto" hangingPunct="1">
              <a:spcAft>
                <a:spcPts val="0"/>
              </a:spcAft>
              <a:buFont typeface="Arial" pitchFamily="34"/>
              <a:buNone/>
              <a:defRPr/>
            </a:pPr>
            <a:endParaRPr lang="en-GB" dirty="0" smtClean="0"/>
          </a:p>
          <a:p>
            <a:pPr marL="0" indent="0" eaLnBrk="1" fontAlgn="auto" hangingPunct="1">
              <a:spcAft>
                <a:spcPts val="0"/>
              </a:spcAft>
              <a:buFont typeface="Arial" pitchFamily="34"/>
              <a:buNone/>
              <a:defRPr/>
            </a:pPr>
            <a:endParaRPr lang="en-GB" dirty="0" smtClean="0"/>
          </a:p>
          <a:p>
            <a:pPr eaLnBrk="1" fontAlgn="auto" hangingPunct="1">
              <a:spcAft>
                <a:spcPts val="0"/>
              </a:spcAft>
              <a:buFont typeface="Arial" pitchFamily="34"/>
              <a:buChar char="•"/>
              <a:defRPr/>
            </a:pPr>
            <a:r>
              <a:rPr lang="en-GB" dirty="0" smtClean="0"/>
              <a:t>doing some “cardio”</a:t>
            </a:r>
          </a:p>
          <a:p>
            <a:pPr eaLnBrk="1" fontAlgn="auto" hangingPunct="1">
              <a:spcAft>
                <a:spcPts val="0"/>
              </a:spcAft>
              <a:buFont typeface="Arial" pitchFamily="34"/>
              <a:buChar char="•"/>
              <a:defRPr/>
            </a:pPr>
            <a:r>
              <a:rPr lang="en-GB" dirty="0" smtClean="0"/>
              <a:t>conditioning or strength exercises</a:t>
            </a:r>
          </a:p>
          <a:p>
            <a:pPr eaLnBrk="1" fontAlgn="auto" hangingPunct="1">
              <a:spcAft>
                <a:spcPts val="0"/>
              </a:spcAft>
              <a:buFont typeface="Arial" pitchFamily="34"/>
              <a:buChar char="•"/>
              <a:defRPr/>
            </a:pPr>
            <a:endParaRPr lang="en-GB" dirty="0"/>
          </a:p>
          <a:p>
            <a:pPr marL="0" indent="0" eaLnBrk="1" fontAlgn="auto" hangingPunct="1">
              <a:spcAft>
                <a:spcPts val="0"/>
              </a:spcAft>
              <a:buFont typeface="Arial" panose="020B0604020202020204" pitchFamily="34" charset="0"/>
              <a:buNone/>
              <a:defRPr/>
            </a:pPr>
            <a:endParaRPr lang="en-GB" dirty="0" smtClean="0"/>
          </a:p>
          <a:p>
            <a:pPr marL="0" indent="0" eaLnBrk="1" fontAlgn="auto" hangingPunct="1">
              <a:spcAft>
                <a:spcPts val="0"/>
              </a:spcAft>
              <a:buFont typeface="Arial" panose="020B0604020202020204" pitchFamily="34" charset="0"/>
              <a:buNone/>
              <a:defRPr/>
            </a:pPr>
            <a:r>
              <a:rPr lang="en-GB" sz="1400" dirty="0" smtClean="0"/>
              <a:t>Photo: Fotolia.com/Dragon </a:t>
            </a:r>
            <a:r>
              <a:rPr lang="en-GB" sz="1400" dirty="0" err="1" smtClean="0"/>
              <a:t>Trifunovic</a:t>
            </a:r>
            <a:endParaRPr lang="en-GB" sz="1400" dirty="0" smtClean="0"/>
          </a:p>
          <a:p>
            <a:pPr marL="0" indent="0" eaLnBrk="1" fontAlgn="auto" hangingPunct="1">
              <a:spcAft>
                <a:spcPts val="0"/>
              </a:spcAft>
              <a:buFont typeface="Arial" pitchFamily="34"/>
              <a:buNone/>
              <a:defRPr/>
            </a:pPr>
            <a:endParaRPr dirty="0" smtClean="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le 1"/>
          <p:cNvSpPr txBox="1">
            <a:spLocks noGrp="1"/>
          </p:cNvSpPr>
          <p:nvPr>
            <p:ph type="title"/>
          </p:nvPr>
        </p:nvSpPr>
        <p:spPr>
          <a:xfrm>
            <a:off x="1238250" y="738188"/>
            <a:ext cx="10821988" cy="819150"/>
          </a:xfrm>
        </p:spPr>
        <p:txBody>
          <a:bodyPr/>
          <a:lstStyle/>
          <a:p>
            <a:pPr algn="r" eaLnBrk="1" fontAlgn="auto" hangingPunct="1">
              <a:spcBef>
                <a:spcPts val="0"/>
              </a:spcBef>
              <a:spcAft>
                <a:spcPts val="0"/>
              </a:spcAft>
              <a:defRPr/>
            </a:pPr>
            <a:r>
              <a:rPr lang="en-GB" smtClean="0"/>
              <a:t>Common misconceptions 2</a:t>
            </a:r>
            <a:endParaRPr smtClean="0"/>
          </a:p>
        </p:txBody>
      </p:sp>
      <p:sp>
        <p:nvSpPr>
          <p:cNvPr id="24579" name="Picture Placeholder 2"/>
          <p:cNvSpPr txBox="1">
            <a:spLocks noGrp="1" noTextEdit="1"/>
          </p:cNvSpPr>
          <p:nvPr>
            <p:ph type="pic" idx="4294967295"/>
          </p:nvPr>
        </p:nvSpPr>
        <p:spPr>
          <a:xfrm>
            <a:off x="944563" y="3163888"/>
            <a:ext cx="10821987" cy="3478212"/>
          </a:xfrm>
        </p:spPr>
      </p:sp>
      <p:sp>
        <p:nvSpPr>
          <p:cNvPr id="4" name="Text Placeholder 3"/>
          <p:cNvSpPr txBox="1">
            <a:spLocks noGrp="1"/>
          </p:cNvSpPr>
          <p:nvPr>
            <p:ph type="body" idx="4294967295"/>
          </p:nvPr>
        </p:nvSpPr>
        <p:spPr>
          <a:xfrm>
            <a:off x="944563" y="1616075"/>
            <a:ext cx="10820400" cy="927100"/>
          </a:xfrm>
        </p:spPr>
        <p:txBody>
          <a:bodyPr>
            <a:normAutofit fontScale="62500" lnSpcReduction="20000"/>
          </a:bodyPr>
          <a:lstStyle/>
          <a:p>
            <a:pPr marL="342900" indent="-342900" defTabSz="457200" eaLnBrk="1" fontAlgn="auto" hangingPunct="1">
              <a:lnSpc>
                <a:spcPct val="80000"/>
              </a:lnSpc>
              <a:spcBef>
                <a:spcPts val="600"/>
              </a:spcBef>
              <a:spcAft>
                <a:spcPts val="0"/>
              </a:spcAft>
              <a:buFont typeface="Arial" pitchFamily="34"/>
              <a:buNone/>
              <a:defRPr/>
            </a:pPr>
            <a:r>
              <a:rPr sz="3600" dirty="0" smtClean="0">
                <a:latin typeface="Calibri"/>
              </a:rPr>
              <a:t>Warm-up means –</a:t>
            </a:r>
          </a:p>
          <a:p>
            <a:pPr marL="342900" indent="-342900" defTabSz="457200" eaLnBrk="1" fontAlgn="auto" hangingPunct="1">
              <a:lnSpc>
                <a:spcPct val="80000"/>
              </a:lnSpc>
              <a:spcBef>
                <a:spcPts val="600"/>
              </a:spcBef>
              <a:spcAft>
                <a:spcPts val="0"/>
              </a:spcAft>
              <a:buFont typeface="Arial"/>
              <a:buChar char="•"/>
              <a:defRPr/>
            </a:pPr>
            <a:r>
              <a:rPr sz="3600" dirty="0" smtClean="0">
                <a:latin typeface="Calibri"/>
              </a:rPr>
              <a:t>stretching the body to full range to gain more flexibility </a:t>
            </a:r>
          </a:p>
          <a:p>
            <a:pPr marL="342900" indent="-342900" defTabSz="457200" eaLnBrk="1" fontAlgn="auto" hangingPunct="1">
              <a:lnSpc>
                <a:spcPct val="80000"/>
              </a:lnSpc>
              <a:spcBef>
                <a:spcPts val="600"/>
              </a:spcBef>
              <a:spcAft>
                <a:spcPts val="0"/>
              </a:spcAft>
              <a:buFont typeface="Arial"/>
              <a:buChar char="•"/>
              <a:defRPr/>
            </a:pPr>
            <a:r>
              <a:rPr sz="3600" dirty="0" smtClean="0">
                <a:latin typeface="Calibri"/>
              </a:rPr>
              <a:t>frequently dancers’ preferred and default option!</a:t>
            </a:r>
          </a:p>
          <a:p>
            <a:pPr marL="0" indent="0" eaLnBrk="1" fontAlgn="auto" hangingPunct="1">
              <a:lnSpc>
                <a:spcPct val="70000"/>
              </a:lnSpc>
              <a:spcAft>
                <a:spcPts val="0"/>
              </a:spcAft>
              <a:buFont typeface="Arial" pitchFamily="34"/>
              <a:buNone/>
              <a:defRPr/>
            </a:pPr>
            <a:endParaRPr sz="400" dirty="0" smtClean="0"/>
          </a:p>
        </p:txBody>
      </p:sp>
      <p:pic>
        <p:nvPicPr>
          <p:cNvPr id="2458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6388" y="3163888"/>
            <a:ext cx="6462712"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2"/>
          <p:cNvSpPr txBox="1">
            <a:spLocks noChangeArrowheads="1"/>
          </p:cNvSpPr>
          <p:nvPr/>
        </p:nvSpPr>
        <p:spPr bwMode="auto">
          <a:xfrm>
            <a:off x="423863" y="6088063"/>
            <a:ext cx="2263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1600" dirty="0"/>
              <a:t>Photo: ©</a:t>
            </a:r>
            <a:r>
              <a:rPr lang="en-GB" altLang="en-US" sz="1600" dirty="0" err="1"/>
              <a:t>Photoshot</a:t>
            </a:r>
            <a:r>
              <a:rPr lang="en-GB" altLang="en-US" sz="1600" dirty="0"/>
              <a:t>/TIPS</a:t>
            </a:r>
            <a:endParaRPr lang="en-US" altLang="en-US" sz="1600" dirty="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eaLnBrk="1" fontAlgn="auto" hangingPunct="1">
              <a:spcBef>
                <a:spcPts val="0"/>
              </a:spcBef>
              <a:spcAft>
                <a:spcPts val="0"/>
              </a:spcAft>
              <a:defRPr/>
            </a:pPr>
            <a:r>
              <a:rPr lang="en-GB" smtClean="0"/>
              <a:t>Common misconceptions 3</a:t>
            </a:r>
            <a:endParaRPr smtClean="0"/>
          </a:p>
        </p:txBody>
      </p:sp>
      <p:sp>
        <p:nvSpPr>
          <p:cNvPr id="3" name="Content Placeholder 2"/>
          <p:cNvSpPr txBox="1">
            <a:spLocks noGrp="1"/>
          </p:cNvSpPr>
          <p:nvPr>
            <p:ph idx="1"/>
          </p:nvPr>
        </p:nvSpPr>
        <p:spPr>
          <a:xfrm>
            <a:off x="639305" y="2057400"/>
            <a:ext cx="5334000" cy="4024313"/>
          </a:xfrm>
        </p:spPr>
        <p:txBody>
          <a:bodyPr>
            <a:normAutofit/>
          </a:bodyPr>
          <a:lstStyle/>
          <a:p>
            <a:pPr marL="0" indent="0" eaLnBrk="1" fontAlgn="auto" hangingPunct="1">
              <a:spcAft>
                <a:spcPts val="0"/>
              </a:spcAft>
              <a:buFont typeface="Arial" pitchFamily="34"/>
              <a:buNone/>
              <a:defRPr/>
            </a:pPr>
            <a:r>
              <a:rPr lang="en-GB" dirty="0" smtClean="0"/>
              <a:t>Warm-up means – </a:t>
            </a:r>
          </a:p>
          <a:p>
            <a:pPr eaLnBrk="1" fontAlgn="auto" hangingPunct="1">
              <a:spcAft>
                <a:spcPts val="0"/>
              </a:spcAft>
              <a:buFont typeface="Arial" pitchFamily="34"/>
              <a:buChar char="•"/>
              <a:defRPr/>
            </a:pPr>
            <a:endParaRPr lang="en-GB" dirty="0" smtClean="0"/>
          </a:p>
          <a:p>
            <a:pPr eaLnBrk="1" fontAlgn="auto" hangingPunct="1">
              <a:spcAft>
                <a:spcPts val="0"/>
              </a:spcAft>
              <a:buFont typeface="Arial" pitchFamily="34"/>
              <a:buChar char="•"/>
              <a:defRPr/>
            </a:pPr>
            <a:r>
              <a:rPr lang="en-GB" dirty="0" smtClean="0"/>
              <a:t>style-specific vocabulary taught at the beginning of the class.</a:t>
            </a:r>
          </a:p>
          <a:p>
            <a:pPr eaLnBrk="1" fontAlgn="auto" hangingPunct="1">
              <a:spcAft>
                <a:spcPts val="0"/>
              </a:spcAft>
              <a:buFont typeface="Arial" pitchFamily="34"/>
              <a:buChar char="•"/>
              <a:defRPr/>
            </a:pPr>
            <a:endParaRPr lang="en-GB" dirty="0"/>
          </a:p>
          <a:p>
            <a:pPr eaLnBrk="1" fontAlgn="auto" hangingPunct="1">
              <a:spcAft>
                <a:spcPts val="0"/>
              </a:spcAft>
              <a:buFont typeface="Arial" pitchFamily="34"/>
              <a:buChar char="•"/>
              <a:defRPr/>
            </a:pPr>
            <a:endParaRPr lang="en-GB" dirty="0" smtClean="0"/>
          </a:p>
          <a:p>
            <a:pPr marL="0" indent="0" eaLnBrk="1" fontAlgn="auto" hangingPunct="1">
              <a:spcAft>
                <a:spcPts val="0"/>
              </a:spcAft>
              <a:buFont typeface="Arial" panose="020B0604020202020204" pitchFamily="34" charset="0"/>
              <a:buNone/>
              <a:defRPr/>
            </a:pPr>
            <a:endParaRPr lang="en-GB" dirty="0" smtClean="0"/>
          </a:p>
          <a:p>
            <a:pPr marL="0" indent="0" eaLnBrk="1" fontAlgn="auto" hangingPunct="1">
              <a:spcAft>
                <a:spcPts val="0"/>
              </a:spcAft>
              <a:buFont typeface="Arial" panose="020B0604020202020204" pitchFamily="34" charset="0"/>
              <a:buNone/>
              <a:defRPr/>
            </a:pPr>
            <a:r>
              <a:rPr lang="en-GB" sz="1400" dirty="0" smtClean="0"/>
              <a:t>Photo: ©XINHUA/</a:t>
            </a:r>
            <a:r>
              <a:rPr lang="en-GB" sz="1400" dirty="0" err="1" smtClean="0"/>
              <a:t>Photoshot</a:t>
            </a:r>
            <a:endParaRPr lang="en-GB" sz="1400" dirty="0" smtClean="0"/>
          </a:p>
          <a:p>
            <a:pPr marL="0" indent="0" eaLnBrk="1" fontAlgn="auto" hangingPunct="1">
              <a:spcAft>
                <a:spcPts val="0"/>
              </a:spcAft>
              <a:buFont typeface="Arial" pitchFamily="34"/>
              <a:buNone/>
              <a:defRPr/>
            </a:pPr>
            <a:endParaRPr dirty="0" smtClean="0"/>
          </a:p>
        </p:txBody>
      </p:sp>
      <p:pic>
        <p:nvPicPr>
          <p:cNvPr id="25604" name="Content Placeholder 4"/>
          <p:cNvPicPr>
            <a:picLocks noGrp="1" noChangeAspect="1"/>
          </p:cNvPicPr>
          <p:nvPr>
            <p:ph idx="2"/>
          </p:nvPr>
        </p:nvPicPr>
        <p:blipFill>
          <a:blip r:embed="rId2">
            <a:extLst>
              <a:ext uri="{28A0092B-C50C-407E-A947-70E740481C1C}">
                <a14:useLocalDpi xmlns:a14="http://schemas.microsoft.com/office/drawing/2010/main" val="0"/>
              </a:ext>
            </a:extLst>
          </a:blip>
          <a:srcRect/>
          <a:stretch>
            <a:fillRect/>
          </a:stretch>
        </p:blipFill>
        <p:spPr>
          <a:xfrm>
            <a:off x="6461125" y="2197100"/>
            <a:ext cx="4756150" cy="4017963"/>
          </a:xfrm>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eaLnBrk="1" fontAlgn="auto" hangingPunct="1">
              <a:spcBef>
                <a:spcPts val="0"/>
              </a:spcBef>
              <a:spcAft>
                <a:spcPts val="0"/>
              </a:spcAft>
              <a:defRPr/>
            </a:pPr>
            <a:r>
              <a:rPr lang="en-GB" smtClean="0"/>
              <a:t>Beginning the dance session</a:t>
            </a:r>
            <a:endParaRPr smtClean="0"/>
          </a:p>
        </p:txBody>
      </p:sp>
      <p:pic>
        <p:nvPicPr>
          <p:cNvPr id="2662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16138" y="2057400"/>
            <a:ext cx="7740650" cy="4362450"/>
          </a:xfrm>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eaLnBrk="1" fontAlgn="auto" hangingPunct="1">
              <a:spcBef>
                <a:spcPts val="0"/>
              </a:spcBef>
              <a:spcAft>
                <a:spcPts val="0"/>
              </a:spcAft>
              <a:defRPr/>
            </a:pPr>
            <a:r>
              <a:rPr lang="en-GB" smtClean="0"/>
              <a:t>During the dance session </a:t>
            </a:r>
            <a:endParaRPr smtClean="0"/>
          </a:p>
        </p:txBody>
      </p:sp>
      <p:pic>
        <p:nvPicPr>
          <p:cNvPr id="276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68525" y="2211388"/>
            <a:ext cx="8597900" cy="4024312"/>
          </a:xfrm>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le 1"/>
          <p:cNvSpPr txBox="1">
            <a:spLocks noGrp="1"/>
          </p:cNvSpPr>
          <p:nvPr>
            <p:ph type="title"/>
          </p:nvPr>
        </p:nvSpPr>
        <p:spPr>
          <a:xfrm>
            <a:off x="2792413" y="104775"/>
            <a:ext cx="8610600" cy="1292225"/>
          </a:xfrm>
        </p:spPr>
        <p:txBody>
          <a:bodyPr/>
          <a:lstStyle/>
          <a:p>
            <a:pPr eaLnBrk="1" fontAlgn="auto" hangingPunct="1">
              <a:spcBef>
                <a:spcPts val="0"/>
              </a:spcBef>
              <a:spcAft>
                <a:spcPts val="0"/>
              </a:spcAft>
              <a:defRPr/>
            </a:pPr>
            <a:r>
              <a:rPr dirty="0" smtClean="0"/>
              <a:t>Ending the session</a:t>
            </a:r>
          </a:p>
        </p:txBody>
      </p:sp>
      <p:sp>
        <p:nvSpPr>
          <p:cNvPr id="3" name="Freeform 3"/>
          <p:cNvSpPr>
            <a:spLocks/>
          </p:cNvSpPr>
          <p:nvPr/>
        </p:nvSpPr>
        <p:spPr bwMode="auto">
          <a:xfrm>
            <a:off x="6386513" y="1544638"/>
            <a:ext cx="2984500" cy="1285875"/>
          </a:xfrm>
          <a:custGeom>
            <a:avLst/>
            <a:gdLst>
              <a:gd name="T0" fmla="*/ 1492251 w 2984500"/>
              <a:gd name="T1" fmla="*/ 0 h 1286631"/>
              <a:gd name="T2" fmla="*/ 2984501 w 2984500"/>
              <a:gd name="T3" fmla="*/ 641805 h 1286631"/>
              <a:gd name="T4" fmla="*/ 1492251 w 2984500"/>
              <a:gd name="T5" fmla="*/ 1283609 h 1286631"/>
              <a:gd name="T6" fmla="*/ 0 w 2984500"/>
              <a:gd name="T7" fmla="*/ 641805 h 1286631"/>
              <a:gd name="T8" fmla="*/ 0 w 2984500"/>
              <a:gd name="T9" fmla="*/ 1282494 h 1286631"/>
              <a:gd name="T10" fmla="*/ 63500 w 2984500"/>
              <a:gd name="T11" fmla="*/ 1269823 h 1286631"/>
              <a:gd name="T12" fmla="*/ 76200 w 2984500"/>
              <a:gd name="T13" fmla="*/ 1219142 h 1286631"/>
              <a:gd name="T14" fmla="*/ 114300 w 2984500"/>
              <a:gd name="T15" fmla="*/ 1206472 h 1286631"/>
              <a:gd name="T16" fmla="*/ 127000 w 2984500"/>
              <a:gd name="T17" fmla="*/ 1029090 h 1286631"/>
              <a:gd name="T18" fmla="*/ 165100 w 2984500"/>
              <a:gd name="T19" fmla="*/ 1003750 h 1286631"/>
              <a:gd name="T20" fmla="*/ 203200 w 2984500"/>
              <a:gd name="T21" fmla="*/ 927729 h 1286631"/>
              <a:gd name="T22" fmla="*/ 304800 w 2984500"/>
              <a:gd name="T23" fmla="*/ 940398 h 1286631"/>
              <a:gd name="T24" fmla="*/ 342900 w 2984500"/>
              <a:gd name="T25" fmla="*/ 965739 h 1286631"/>
              <a:gd name="T26" fmla="*/ 381000 w 2984500"/>
              <a:gd name="T27" fmla="*/ 978409 h 1286631"/>
              <a:gd name="T28" fmla="*/ 431800 w 2984500"/>
              <a:gd name="T29" fmla="*/ 965739 h 1286631"/>
              <a:gd name="T30" fmla="*/ 469900 w 2984500"/>
              <a:gd name="T31" fmla="*/ 940398 h 1286631"/>
              <a:gd name="T32" fmla="*/ 508000 w 2984500"/>
              <a:gd name="T33" fmla="*/ 953069 h 1286631"/>
              <a:gd name="T34" fmla="*/ 698500 w 2984500"/>
              <a:gd name="T35" fmla="*/ 940398 h 1286631"/>
              <a:gd name="T36" fmla="*/ 774700 w 2984500"/>
              <a:gd name="T37" fmla="*/ 915058 h 1286631"/>
              <a:gd name="T38" fmla="*/ 850900 w 2984500"/>
              <a:gd name="T39" fmla="*/ 927729 h 1286631"/>
              <a:gd name="T40" fmla="*/ 889000 w 2984500"/>
              <a:gd name="T41" fmla="*/ 940398 h 1286631"/>
              <a:gd name="T42" fmla="*/ 939800 w 2984500"/>
              <a:gd name="T43" fmla="*/ 953069 h 1286631"/>
              <a:gd name="T44" fmla="*/ 952500 w 2984500"/>
              <a:gd name="T45" fmla="*/ 991079 h 1286631"/>
              <a:gd name="T46" fmla="*/ 965200 w 2984500"/>
              <a:gd name="T47" fmla="*/ 1041760 h 1286631"/>
              <a:gd name="T48" fmla="*/ 1003300 w 2984500"/>
              <a:gd name="T49" fmla="*/ 1054430 h 1286631"/>
              <a:gd name="T50" fmla="*/ 1054100 w 2984500"/>
              <a:gd name="T51" fmla="*/ 1041760 h 1286631"/>
              <a:gd name="T52" fmla="*/ 1079500 w 2984500"/>
              <a:gd name="T53" fmla="*/ 927729 h 1286631"/>
              <a:gd name="T54" fmla="*/ 1206500 w 2984500"/>
              <a:gd name="T55" fmla="*/ 915058 h 1286631"/>
              <a:gd name="T56" fmla="*/ 1308100 w 2984500"/>
              <a:gd name="T57" fmla="*/ 902388 h 1286631"/>
              <a:gd name="T58" fmla="*/ 1320800 w 2984500"/>
              <a:gd name="T59" fmla="*/ 1003750 h 1286631"/>
              <a:gd name="T60" fmla="*/ 1409700 w 2984500"/>
              <a:gd name="T61" fmla="*/ 1117781 h 1286631"/>
              <a:gd name="T62" fmla="*/ 1435100 w 2984500"/>
              <a:gd name="T63" fmla="*/ 1155791 h 1286631"/>
              <a:gd name="T64" fmla="*/ 1498601 w 2984500"/>
              <a:gd name="T65" fmla="*/ 1143122 h 1286631"/>
              <a:gd name="T66" fmla="*/ 1511301 w 2984500"/>
              <a:gd name="T67" fmla="*/ 1105111 h 1286631"/>
              <a:gd name="T68" fmla="*/ 1524001 w 2984500"/>
              <a:gd name="T69" fmla="*/ 915058 h 1286631"/>
              <a:gd name="T70" fmla="*/ 1562101 w 2984500"/>
              <a:gd name="T71" fmla="*/ 902388 h 1286631"/>
              <a:gd name="T72" fmla="*/ 1600201 w 2984500"/>
              <a:gd name="T73" fmla="*/ 877047 h 1286631"/>
              <a:gd name="T74" fmla="*/ 1625601 w 2984500"/>
              <a:gd name="T75" fmla="*/ 788357 h 1286631"/>
              <a:gd name="T76" fmla="*/ 1651001 w 2984500"/>
              <a:gd name="T77" fmla="*/ 750346 h 1286631"/>
              <a:gd name="T78" fmla="*/ 1676401 w 2984500"/>
              <a:gd name="T79" fmla="*/ 674325 h 1286631"/>
              <a:gd name="T80" fmla="*/ 1689101 w 2984500"/>
              <a:gd name="T81" fmla="*/ 636314 h 1286631"/>
              <a:gd name="T82" fmla="*/ 1701801 w 2984500"/>
              <a:gd name="T83" fmla="*/ 598304 h 1286631"/>
              <a:gd name="T84" fmla="*/ 1739901 w 2984500"/>
              <a:gd name="T85" fmla="*/ 572964 h 1286631"/>
              <a:gd name="T86" fmla="*/ 1816101 w 2984500"/>
              <a:gd name="T87" fmla="*/ 547623 h 1286631"/>
              <a:gd name="T88" fmla="*/ 1841501 w 2984500"/>
              <a:gd name="T89" fmla="*/ 509612 h 1286631"/>
              <a:gd name="T90" fmla="*/ 1854201 w 2984500"/>
              <a:gd name="T91" fmla="*/ 446261 h 1286631"/>
              <a:gd name="T92" fmla="*/ 1892301 w 2984500"/>
              <a:gd name="T93" fmla="*/ 420921 h 1286631"/>
              <a:gd name="T94" fmla="*/ 2070101 w 2984500"/>
              <a:gd name="T95" fmla="*/ 408252 h 1286631"/>
              <a:gd name="T96" fmla="*/ 2095501 w 2984500"/>
              <a:gd name="T97" fmla="*/ 319560 h 1286631"/>
              <a:gd name="T98" fmla="*/ 2133601 w 2984500"/>
              <a:gd name="T99" fmla="*/ 294220 h 1286631"/>
              <a:gd name="T100" fmla="*/ 2209801 w 2984500"/>
              <a:gd name="T101" fmla="*/ 268880 h 1286631"/>
              <a:gd name="T102" fmla="*/ 2247901 w 2984500"/>
              <a:gd name="T103" fmla="*/ 256208 h 1286631"/>
              <a:gd name="T104" fmla="*/ 2260601 w 2984500"/>
              <a:gd name="T105" fmla="*/ 218199 h 1286631"/>
              <a:gd name="T106" fmla="*/ 2336801 w 2984500"/>
              <a:gd name="T107" fmla="*/ 167517 h 1286631"/>
              <a:gd name="T108" fmla="*/ 2413001 w 2984500"/>
              <a:gd name="T109" fmla="*/ 129508 h 1286631"/>
              <a:gd name="T110" fmla="*/ 2501901 w 2984500"/>
              <a:gd name="T111" fmla="*/ 142176 h 1286631"/>
              <a:gd name="T112" fmla="*/ 2540001 w 2984500"/>
              <a:gd name="T113" fmla="*/ 167517 h 1286631"/>
              <a:gd name="T114" fmla="*/ 2578101 w 2984500"/>
              <a:gd name="T115" fmla="*/ 180188 h 1286631"/>
              <a:gd name="T116" fmla="*/ 2717801 w 2984500"/>
              <a:gd name="T117" fmla="*/ 154848 h 1286631"/>
              <a:gd name="T118" fmla="*/ 2755901 w 2984500"/>
              <a:gd name="T119" fmla="*/ 129508 h 1286631"/>
              <a:gd name="T120" fmla="*/ 2806701 w 2984500"/>
              <a:gd name="T121" fmla="*/ 53487 h 1286631"/>
              <a:gd name="T122" fmla="*/ 2882901 w 2984500"/>
              <a:gd name="T123" fmla="*/ 2804 h 1286631"/>
              <a:gd name="T124" fmla="*/ 2984501 w 2984500"/>
              <a:gd name="T125" fmla="*/ 2804 h 1286631"/>
              <a:gd name="T126" fmla="*/ 17694720 60000 65536"/>
              <a:gd name="T127" fmla="*/ 0 60000 65536"/>
              <a:gd name="T128" fmla="*/ 5898240 60000 65536"/>
              <a:gd name="T129" fmla="*/ 1179648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84500"/>
              <a:gd name="T190" fmla="*/ 0 h 1286631"/>
              <a:gd name="T191" fmla="*/ 2984500 w 2984500"/>
              <a:gd name="T192" fmla="*/ 1286631 h 12866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84500" h="1286631">
                <a:moveTo>
                  <a:pt x="0" y="1285512"/>
                </a:moveTo>
                <a:cubicBezTo>
                  <a:pt x="21167" y="1281279"/>
                  <a:pt x="46917" y="1286631"/>
                  <a:pt x="63500" y="1272812"/>
                </a:cubicBezTo>
                <a:cubicBezTo>
                  <a:pt x="76909" y="1261638"/>
                  <a:pt x="65296" y="1235642"/>
                  <a:pt x="76200" y="1222012"/>
                </a:cubicBezTo>
                <a:cubicBezTo>
                  <a:pt x="84563" y="1211559"/>
                  <a:pt x="101600" y="1213545"/>
                  <a:pt x="114300" y="1209312"/>
                </a:cubicBezTo>
                <a:cubicBezTo>
                  <a:pt x="118533" y="1150045"/>
                  <a:pt x="112589" y="1089156"/>
                  <a:pt x="127000" y="1031512"/>
                </a:cubicBezTo>
                <a:cubicBezTo>
                  <a:pt x="130702" y="1016704"/>
                  <a:pt x="154307" y="1016905"/>
                  <a:pt x="165100" y="1006112"/>
                </a:cubicBezTo>
                <a:cubicBezTo>
                  <a:pt x="189719" y="981493"/>
                  <a:pt x="192871" y="960900"/>
                  <a:pt x="203200" y="929912"/>
                </a:cubicBezTo>
                <a:cubicBezTo>
                  <a:pt x="237067" y="934145"/>
                  <a:pt x="271872" y="933632"/>
                  <a:pt x="304800" y="942612"/>
                </a:cubicBezTo>
                <a:cubicBezTo>
                  <a:pt x="319526" y="946628"/>
                  <a:pt x="329248" y="961186"/>
                  <a:pt x="342900" y="968012"/>
                </a:cubicBezTo>
                <a:cubicBezTo>
                  <a:pt x="354874" y="973999"/>
                  <a:pt x="368300" y="976479"/>
                  <a:pt x="381000" y="980712"/>
                </a:cubicBezTo>
                <a:cubicBezTo>
                  <a:pt x="397933" y="976479"/>
                  <a:pt x="415757" y="974888"/>
                  <a:pt x="431800" y="968012"/>
                </a:cubicBezTo>
                <a:cubicBezTo>
                  <a:pt x="445829" y="961999"/>
                  <a:pt x="454844" y="945121"/>
                  <a:pt x="469900" y="942612"/>
                </a:cubicBezTo>
                <a:cubicBezTo>
                  <a:pt x="483105" y="940411"/>
                  <a:pt x="495300" y="951079"/>
                  <a:pt x="508000" y="955312"/>
                </a:cubicBezTo>
                <a:cubicBezTo>
                  <a:pt x="571500" y="951079"/>
                  <a:pt x="635499" y="951612"/>
                  <a:pt x="698500" y="942612"/>
                </a:cubicBezTo>
                <a:cubicBezTo>
                  <a:pt x="725005" y="938826"/>
                  <a:pt x="774700" y="917212"/>
                  <a:pt x="774700" y="917212"/>
                </a:cubicBezTo>
                <a:cubicBezTo>
                  <a:pt x="800100" y="921445"/>
                  <a:pt x="825763" y="924326"/>
                  <a:pt x="850900" y="929912"/>
                </a:cubicBezTo>
                <a:cubicBezTo>
                  <a:pt x="863968" y="932816"/>
                  <a:pt x="876128" y="938934"/>
                  <a:pt x="889000" y="942612"/>
                </a:cubicBezTo>
                <a:cubicBezTo>
                  <a:pt x="905783" y="947407"/>
                  <a:pt x="922867" y="951079"/>
                  <a:pt x="939800" y="955312"/>
                </a:cubicBezTo>
                <a:cubicBezTo>
                  <a:pt x="944033" y="968012"/>
                  <a:pt x="948822" y="980540"/>
                  <a:pt x="952500" y="993412"/>
                </a:cubicBezTo>
                <a:cubicBezTo>
                  <a:pt x="957295" y="1010195"/>
                  <a:pt x="954296" y="1030582"/>
                  <a:pt x="965200" y="1044212"/>
                </a:cubicBezTo>
                <a:cubicBezTo>
                  <a:pt x="973563" y="1054665"/>
                  <a:pt x="990600" y="1052679"/>
                  <a:pt x="1003300" y="1056912"/>
                </a:cubicBezTo>
                <a:cubicBezTo>
                  <a:pt x="1020233" y="1052679"/>
                  <a:pt x="1040470" y="1055116"/>
                  <a:pt x="1054100" y="1044212"/>
                </a:cubicBezTo>
                <a:cubicBezTo>
                  <a:pt x="1101250" y="1006492"/>
                  <a:pt x="1013996" y="971596"/>
                  <a:pt x="1079500" y="929912"/>
                </a:cubicBezTo>
                <a:cubicBezTo>
                  <a:pt x="1115393" y="907071"/>
                  <a:pt x="1164167" y="921445"/>
                  <a:pt x="1206500" y="917212"/>
                </a:cubicBezTo>
                <a:cubicBezTo>
                  <a:pt x="1229270" y="902032"/>
                  <a:pt x="1276713" y="857432"/>
                  <a:pt x="1308100" y="904512"/>
                </a:cubicBezTo>
                <a:cubicBezTo>
                  <a:pt x="1327032" y="932910"/>
                  <a:pt x="1309321" y="973970"/>
                  <a:pt x="1320800" y="1006112"/>
                </a:cubicBezTo>
                <a:cubicBezTo>
                  <a:pt x="1344874" y="1073519"/>
                  <a:pt x="1371600" y="1074692"/>
                  <a:pt x="1409700" y="1120412"/>
                </a:cubicBezTo>
                <a:cubicBezTo>
                  <a:pt x="1419471" y="1132138"/>
                  <a:pt x="1426633" y="1145812"/>
                  <a:pt x="1435100" y="1158512"/>
                </a:cubicBezTo>
                <a:cubicBezTo>
                  <a:pt x="1456267" y="1154279"/>
                  <a:pt x="1480639" y="1157786"/>
                  <a:pt x="1498600" y="1145812"/>
                </a:cubicBezTo>
                <a:cubicBezTo>
                  <a:pt x="1509739" y="1138386"/>
                  <a:pt x="1509822" y="1121017"/>
                  <a:pt x="1511300" y="1107712"/>
                </a:cubicBezTo>
                <a:cubicBezTo>
                  <a:pt x="1518328" y="1044460"/>
                  <a:pt x="1508565" y="978953"/>
                  <a:pt x="1524000" y="917212"/>
                </a:cubicBezTo>
                <a:cubicBezTo>
                  <a:pt x="1527247" y="904225"/>
                  <a:pt x="1550126" y="910499"/>
                  <a:pt x="1562100" y="904512"/>
                </a:cubicBezTo>
                <a:cubicBezTo>
                  <a:pt x="1575752" y="897686"/>
                  <a:pt x="1587500" y="887579"/>
                  <a:pt x="1600200" y="879112"/>
                </a:cubicBezTo>
                <a:cubicBezTo>
                  <a:pt x="1604269" y="862836"/>
                  <a:pt x="1616490" y="808432"/>
                  <a:pt x="1625600" y="790212"/>
                </a:cubicBezTo>
                <a:cubicBezTo>
                  <a:pt x="1632426" y="776560"/>
                  <a:pt x="1644801" y="766060"/>
                  <a:pt x="1651000" y="752112"/>
                </a:cubicBezTo>
                <a:cubicBezTo>
                  <a:pt x="1661874" y="727646"/>
                  <a:pt x="1667933" y="701312"/>
                  <a:pt x="1676400" y="675912"/>
                </a:cubicBezTo>
                <a:lnTo>
                  <a:pt x="1689100" y="637812"/>
                </a:lnTo>
                <a:cubicBezTo>
                  <a:pt x="1693333" y="625112"/>
                  <a:pt x="1690661" y="607138"/>
                  <a:pt x="1701800" y="599712"/>
                </a:cubicBezTo>
                <a:cubicBezTo>
                  <a:pt x="1714500" y="591245"/>
                  <a:pt x="1725952" y="580511"/>
                  <a:pt x="1739900" y="574312"/>
                </a:cubicBezTo>
                <a:cubicBezTo>
                  <a:pt x="1764366" y="563438"/>
                  <a:pt x="1816100" y="548912"/>
                  <a:pt x="1816100" y="548912"/>
                </a:cubicBezTo>
                <a:cubicBezTo>
                  <a:pt x="1824567" y="536212"/>
                  <a:pt x="1836141" y="525104"/>
                  <a:pt x="1841500" y="510812"/>
                </a:cubicBezTo>
                <a:cubicBezTo>
                  <a:pt x="1849079" y="490601"/>
                  <a:pt x="1843490" y="466054"/>
                  <a:pt x="1854200" y="447312"/>
                </a:cubicBezTo>
                <a:cubicBezTo>
                  <a:pt x="1861773" y="434060"/>
                  <a:pt x="1877269" y="424565"/>
                  <a:pt x="1892300" y="421912"/>
                </a:cubicBezTo>
                <a:cubicBezTo>
                  <a:pt x="1950814" y="411586"/>
                  <a:pt x="2010833" y="413445"/>
                  <a:pt x="2070100" y="409212"/>
                </a:cubicBezTo>
                <a:cubicBezTo>
                  <a:pt x="2070930" y="405893"/>
                  <a:pt x="2088875" y="328594"/>
                  <a:pt x="2095500" y="320312"/>
                </a:cubicBezTo>
                <a:cubicBezTo>
                  <a:pt x="2105035" y="308393"/>
                  <a:pt x="2119652" y="301111"/>
                  <a:pt x="2133600" y="294912"/>
                </a:cubicBezTo>
                <a:cubicBezTo>
                  <a:pt x="2158066" y="284038"/>
                  <a:pt x="2184400" y="277979"/>
                  <a:pt x="2209800" y="269512"/>
                </a:cubicBezTo>
                <a:lnTo>
                  <a:pt x="2247900" y="256812"/>
                </a:lnTo>
                <a:cubicBezTo>
                  <a:pt x="2252133" y="244112"/>
                  <a:pt x="2251134" y="228178"/>
                  <a:pt x="2260600" y="218712"/>
                </a:cubicBezTo>
                <a:cubicBezTo>
                  <a:pt x="2282186" y="197126"/>
                  <a:pt x="2311400" y="184845"/>
                  <a:pt x="2336800" y="167912"/>
                </a:cubicBezTo>
                <a:cubicBezTo>
                  <a:pt x="2386039" y="135086"/>
                  <a:pt x="2360420" y="147339"/>
                  <a:pt x="2413000" y="129812"/>
                </a:cubicBezTo>
                <a:cubicBezTo>
                  <a:pt x="2442633" y="134045"/>
                  <a:pt x="2473228" y="133910"/>
                  <a:pt x="2501900" y="142512"/>
                </a:cubicBezTo>
                <a:cubicBezTo>
                  <a:pt x="2516520" y="146898"/>
                  <a:pt x="2526348" y="161086"/>
                  <a:pt x="2540000" y="167912"/>
                </a:cubicBezTo>
                <a:cubicBezTo>
                  <a:pt x="2551974" y="173899"/>
                  <a:pt x="2565400" y="176379"/>
                  <a:pt x="2578100" y="180612"/>
                </a:cubicBezTo>
                <a:cubicBezTo>
                  <a:pt x="2613123" y="176234"/>
                  <a:pt x="2678645" y="174789"/>
                  <a:pt x="2717800" y="155212"/>
                </a:cubicBezTo>
                <a:cubicBezTo>
                  <a:pt x="2731452" y="148386"/>
                  <a:pt x="2743200" y="138279"/>
                  <a:pt x="2755900" y="129812"/>
                </a:cubicBezTo>
                <a:lnTo>
                  <a:pt x="2806700" y="53612"/>
                </a:lnTo>
                <a:cubicBezTo>
                  <a:pt x="2835032" y="11114"/>
                  <a:pt x="2825011" y="7636"/>
                  <a:pt x="2882900" y="2812"/>
                </a:cubicBezTo>
                <a:cubicBezTo>
                  <a:pt x="2916650" y="0"/>
                  <a:pt x="2950633" y="2812"/>
                  <a:pt x="2984500" y="2812"/>
                </a:cubicBezTo>
              </a:path>
            </a:pathLst>
          </a:custGeom>
          <a:noFill/>
          <a:ln w="952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ctr" anchorCtr="1"/>
          <a:lstStyle/>
          <a:p>
            <a:endParaRPr lang="en-US"/>
          </a:p>
        </p:txBody>
      </p:sp>
      <p:cxnSp>
        <p:nvCxnSpPr>
          <p:cNvPr id="28676" name="Straight Connector 5"/>
          <p:cNvCxnSpPr>
            <a:cxnSpLocks noChangeShapeType="1"/>
          </p:cNvCxnSpPr>
          <p:nvPr/>
        </p:nvCxnSpPr>
        <p:spPr bwMode="auto">
          <a:xfrm rot="5400013">
            <a:off x="5350669" y="4988719"/>
            <a:ext cx="2071688" cy="0"/>
          </a:xfrm>
          <a:prstGeom prst="straightConnector1">
            <a:avLst/>
          </a:prstGeom>
          <a:noFill/>
          <a:ln w="31747">
            <a:solidFill>
              <a:srgbClr val="000000"/>
            </a:solidFill>
            <a:round/>
            <a:headEnd/>
            <a:tailEnd/>
          </a:ln>
          <a:extLst>
            <a:ext uri="{909E8E84-426E-40DD-AFC4-6F175D3DCCD1}">
              <a14:hiddenFill xmlns:a14="http://schemas.microsoft.com/office/drawing/2010/main">
                <a:noFill/>
              </a14:hiddenFill>
            </a:ext>
          </a:extLst>
        </p:spPr>
      </p:cxnSp>
      <p:cxnSp>
        <p:nvCxnSpPr>
          <p:cNvPr id="28677" name="Straight Connector 6"/>
          <p:cNvCxnSpPr>
            <a:cxnSpLocks noChangeShapeType="1"/>
          </p:cNvCxnSpPr>
          <p:nvPr/>
        </p:nvCxnSpPr>
        <p:spPr bwMode="auto">
          <a:xfrm>
            <a:off x="6386513" y="6024563"/>
            <a:ext cx="3643312" cy="1587"/>
          </a:xfrm>
          <a:prstGeom prst="straightConnector1">
            <a:avLst/>
          </a:prstGeom>
          <a:noFill/>
          <a:ln w="31747">
            <a:solidFill>
              <a:srgbClr val="000000"/>
            </a:solidFill>
            <a:round/>
            <a:headEnd/>
            <a:tailEnd/>
          </a:ln>
          <a:extLst>
            <a:ext uri="{909E8E84-426E-40DD-AFC4-6F175D3DCCD1}">
              <a14:hiddenFill xmlns:a14="http://schemas.microsoft.com/office/drawing/2010/main">
                <a:noFill/>
              </a14:hiddenFill>
            </a:ext>
          </a:extLst>
        </p:spPr>
      </p:cxnSp>
      <p:sp>
        <p:nvSpPr>
          <p:cNvPr id="6" name="Right Arrow 7"/>
          <p:cNvSpPr>
            <a:spLocks/>
          </p:cNvSpPr>
          <p:nvPr/>
        </p:nvSpPr>
        <p:spPr bwMode="auto">
          <a:xfrm>
            <a:off x="5095875" y="1928813"/>
            <a:ext cx="571500" cy="357187"/>
          </a:xfrm>
          <a:custGeom>
            <a:avLst/>
            <a:gdLst>
              <a:gd name="T0" fmla="*/ 2147483646 w 21600"/>
              <a:gd name="T1" fmla="*/ 0 h 21600"/>
              <a:gd name="T2" fmla="*/ 2147483646 w 21600"/>
              <a:gd name="T3" fmla="*/ 807579302 h 21600"/>
              <a:gd name="T4" fmla="*/ 2147483646 w 21600"/>
              <a:gd name="T5" fmla="*/ 1615158868 h 21600"/>
              <a:gd name="T6" fmla="*/ 0 w 21600"/>
              <a:gd name="T7" fmla="*/ 807579302 h 21600"/>
              <a:gd name="T8" fmla="*/ 2147483646 w 21600"/>
              <a:gd name="T9" fmla="*/ 0 h 21600"/>
              <a:gd name="T10" fmla="*/ 2147483646 w 21600"/>
              <a:gd name="T11" fmla="*/ 1615158868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8225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4850" y="5400"/>
                </a:lnTo>
                <a:lnTo>
                  <a:pt x="14850" y="0"/>
                </a:lnTo>
                <a:lnTo>
                  <a:pt x="21600" y="10800"/>
                </a:lnTo>
                <a:lnTo>
                  <a:pt x="14850" y="21600"/>
                </a:lnTo>
                <a:lnTo>
                  <a:pt x="14850" y="16200"/>
                </a:lnTo>
                <a:lnTo>
                  <a:pt x="0" y="16200"/>
                </a:lnTo>
                <a:lnTo>
                  <a:pt x="0" y="5400"/>
                </a:lnTo>
                <a:close/>
              </a:path>
            </a:pathLst>
          </a:custGeom>
          <a:solidFill>
            <a:srgbClr val="E5224E"/>
          </a:solidFill>
          <a:ln w="12701" cap="flat">
            <a:solidFill>
              <a:srgbClr val="A81637"/>
            </a:solidFill>
            <a:prstDash val="solid"/>
            <a:round/>
            <a:headEnd/>
            <a:tailEnd/>
          </a:ln>
        </p:spPr>
        <p:txBody>
          <a:bodyPr anchor="ctr" anchorCtr="1"/>
          <a:lstStyle/>
          <a:p>
            <a:endParaRPr lang="en-US"/>
          </a:p>
        </p:txBody>
      </p:sp>
      <p:sp>
        <p:nvSpPr>
          <p:cNvPr id="7" name="Freeform 8"/>
          <p:cNvSpPr>
            <a:spLocks/>
          </p:cNvSpPr>
          <p:nvPr/>
        </p:nvSpPr>
        <p:spPr bwMode="auto">
          <a:xfrm>
            <a:off x="6386513" y="3933825"/>
            <a:ext cx="3581400" cy="1776413"/>
          </a:xfrm>
          <a:custGeom>
            <a:avLst/>
            <a:gdLst>
              <a:gd name="T0" fmla="*/ 38100 w 3581400"/>
              <a:gd name="T1" fmla="*/ 1762150 h 1778000"/>
              <a:gd name="T2" fmla="*/ 127000 w 3581400"/>
              <a:gd name="T3" fmla="*/ 1711441 h 1778000"/>
              <a:gd name="T4" fmla="*/ 228600 w 3581400"/>
              <a:gd name="T5" fmla="*/ 1622699 h 1778000"/>
              <a:gd name="T6" fmla="*/ 330200 w 3581400"/>
              <a:gd name="T7" fmla="*/ 1610022 h 1778000"/>
              <a:gd name="T8" fmla="*/ 431800 w 3581400"/>
              <a:gd name="T9" fmla="*/ 1533958 h 1778000"/>
              <a:gd name="T10" fmla="*/ 469900 w 3581400"/>
              <a:gd name="T11" fmla="*/ 1432539 h 1778000"/>
              <a:gd name="T12" fmla="*/ 635000 w 3581400"/>
              <a:gd name="T13" fmla="*/ 1381830 h 1778000"/>
              <a:gd name="T14" fmla="*/ 825500 w 3581400"/>
              <a:gd name="T15" fmla="*/ 1318443 h 1778000"/>
              <a:gd name="T16" fmla="*/ 939800 w 3581400"/>
              <a:gd name="T17" fmla="*/ 1356475 h 1778000"/>
              <a:gd name="T18" fmla="*/ 1079500 w 3581400"/>
              <a:gd name="T19" fmla="*/ 1331121 h 1778000"/>
              <a:gd name="T20" fmla="*/ 1130300 w 3581400"/>
              <a:gd name="T21" fmla="*/ 1217025 h 1778000"/>
              <a:gd name="T22" fmla="*/ 1168400 w 3581400"/>
              <a:gd name="T23" fmla="*/ 1090251 h 1778000"/>
              <a:gd name="T24" fmla="*/ 1282700 w 3581400"/>
              <a:gd name="T25" fmla="*/ 1077573 h 1778000"/>
              <a:gd name="T26" fmla="*/ 1460500 w 3581400"/>
              <a:gd name="T27" fmla="*/ 1102929 h 1778000"/>
              <a:gd name="T28" fmla="*/ 1460500 w 3581400"/>
              <a:gd name="T29" fmla="*/ 785995 h 1778000"/>
              <a:gd name="T30" fmla="*/ 1574800 w 3581400"/>
              <a:gd name="T31" fmla="*/ 697254 h 1778000"/>
              <a:gd name="T32" fmla="*/ 1727200 w 3581400"/>
              <a:gd name="T33" fmla="*/ 849382 h 1778000"/>
              <a:gd name="T34" fmla="*/ 1816100 w 3581400"/>
              <a:gd name="T35" fmla="*/ 773318 h 1778000"/>
              <a:gd name="T36" fmla="*/ 1841500 w 3581400"/>
              <a:gd name="T37" fmla="*/ 608512 h 1778000"/>
              <a:gd name="T38" fmla="*/ 1866900 w 3581400"/>
              <a:gd name="T39" fmla="*/ 481739 h 1778000"/>
              <a:gd name="T40" fmla="*/ 1930400 w 3581400"/>
              <a:gd name="T41" fmla="*/ 431030 h 1778000"/>
              <a:gd name="T42" fmla="*/ 1993900 w 3581400"/>
              <a:gd name="T43" fmla="*/ 392998 h 1778000"/>
              <a:gd name="T44" fmla="*/ 2044700 w 3581400"/>
              <a:gd name="T45" fmla="*/ 469062 h 1778000"/>
              <a:gd name="T46" fmla="*/ 2108200 w 3581400"/>
              <a:gd name="T47" fmla="*/ 519771 h 1778000"/>
              <a:gd name="T48" fmla="*/ 2235200 w 3581400"/>
              <a:gd name="T49" fmla="*/ 291579 h 1778000"/>
              <a:gd name="T50" fmla="*/ 2362200 w 3581400"/>
              <a:gd name="T51" fmla="*/ 215514 h 1778000"/>
              <a:gd name="T52" fmla="*/ 2413000 w 3581400"/>
              <a:gd name="T53" fmla="*/ 0 h 1778000"/>
              <a:gd name="T54" fmla="*/ 2616200 w 3581400"/>
              <a:gd name="T55" fmla="*/ 152128 h 1778000"/>
              <a:gd name="T56" fmla="*/ 2641600 w 3581400"/>
              <a:gd name="T57" fmla="*/ 278902 h 1778000"/>
              <a:gd name="T58" fmla="*/ 2679700 w 3581400"/>
              <a:gd name="T59" fmla="*/ 392998 h 1778000"/>
              <a:gd name="T60" fmla="*/ 2806700 w 3581400"/>
              <a:gd name="T61" fmla="*/ 481739 h 1778000"/>
              <a:gd name="T62" fmla="*/ 2959100 w 3581400"/>
              <a:gd name="T63" fmla="*/ 684576 h 1778000"/>
              <a:gd name="T64" fmla="*/ 3086100 w 3581400"/>
              <a:gd name="T65" fmla="*/ 785995 h 1778000"/>
              <a:gd name="T66" fmla="*/ 3111500 w 3581400"/>
              <a:gd name="T67" fmla="*/ 874737 h 1778000"/>
              <a:gd name="T68" fmla="*/ 3162300 w 3581400"/>
              <a:gd name="T69" fmla="*/ 1014187 h 1778000"/>
              <a:gd name="T70" fmla="*/ 3200400 w 3581400"/>
              <a:gd name="T71" fmla="*/ 1128283 h 1778000"/>
              <a:gd name="T72" fmla="*/ 3352800 w 3581400"/>
              <a:gd name="T73" fmla="*/ 1153637 h 1778000"/>
              <a:gd name="T74" fmla="*/ 3441700 w 3581400"/>
              <a:gd name="T75" fmla="*/ 1305765 h 1778000"/>
              <a:gd name="T76" fmla="*/ 3581400 w 3581400"/>
              <a:gd name="T77" fmla="*/ 1356475 h 1778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81400"/>
              <a:gd name="T118" fmla="*/ 0 h 1778000"/>
              <a:gd name="T119" fmla="*/ 3581400 w 3581400"/>
              <a:gd name="T120" fmla="*/ 1778000 h 1778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81400" h="1778000">
                <a:moveTo>
                  <a:pt x="0" y="1778000"/>
                </a:moveTo>
                <a:cubicBezTo>
                  <a:pt x="12700" y="1773767"/>
                  <a:pt x="25113" y="1768547"/>
                  <a:pt x="38100" y="1765300"/>
                </a:cubicBezTo>
                <a:cubicBezTo>
                  <a:pt x="59041" y="1760065"/>
                  <a:pt x="82858" y="1763310"/>
                  <a:pt x="101600" y="1752600"/>
                </a:cubicBezTo>
                <a:cubicBezTo>
                  <a:pt x="114852" y="1745027"/>
                  <a:pt x="115513" y="1724551"/>
                  <a:pt x="127000" y="1714500"/>
                </a:cubicBezTo>
                <a:cubicBezTo>
                  <a:pt x="149974" y="1694398"/>
                  <a:pt x="203200" y="1663700"/>
                  <a:pt x="203200" y="1663700"/>
                </a:cubicBezTo>
                <a:cubicBezTo>
                  <a:pt x="211667" y="1651000"/>
                  <a:pt x="221774" y="1639252"/>
                  <a:pt x="228600" y="1625600"/>
                </a:cubicBezTo>
                <a:cubicBezTo>
                  <a:pt x="234587" y="1613626"/>
                  <a:pt x="228871" y="1592472"/>
                  <a:pt x="241300" y="1587500"/>
                </a:cubicBezTo>
                <a:cubicBezTo>
                  <a:pt x="248549" y="1584601"/>
                  <a:pt x="318904" y="1609135"/>
                  <a:pt x="330200" y="1612900"/>
                </a:cubicBezTo>
                <a:cubicBezTo>
                  <a:pt x="359833" y="1608667"/>
                  <a:pt x="395153" y="1618161"/>
                  <a:pt x="419100" y="1600200"/>
                </a:cubicBezTo>
                <a:cubicBezTo>
                  <a:pt x="436369" y="1587248"/>
                  <a:pt x="424221" y="1556911"/>
                  <a:pt x="431800" y="1536700"/>
                </a:cubicBezTo>
                <a:cubicBezTo>
                  <a:pt x="437159" y="1522408"/>
                  <a:pt x="448733" y="1511300"/>
                  <a:pt x="457200" y="1498600"/>
                </a:cubicBezTo>
                <a:cubicBezTo>
                  <a:pt x="461433" y="1477433"/>
                  <a:pt x="459190" y="1453842"/>
                  <a:pt x="469900" y="1435100"/>
                </a:cubicBezTo>
                <a:cubicBezTo>
                  <a:pt x="490436" y="1399163"/>
                  <a:pt x="576183" y="1399960"/>
                  <a:pt x="596900" y="1397000"/>
                </a:cubicBezTo>
                <a:cubicBezTo>
                  <a:pt x="609600" y="1392767"/>
                  <a:pt x="625534" y="1393766"/>
                  <a:pt x="635000" y="1384300"/>
                </a:cubicBezTo>
                <a:cubicBezTo>
                  <a:pt x="641073" y="1378227"/>
                  <a:pt x="660290" y="1295839"/>
                  <a:pt x="660400" y="1295400"/>
                </a:cubicBezTo>
                <a:cubicBezTo>
                  <a:pt x="676096" y="1297362"/>
                  <a:pt x="796410" y="1309891"/>
                  <a:pt x="825500" y="1320800"/>
                </a:cubicBezTo>
                <a:cubicBezTo>
                  <a:pt x="839792" y="1326159"/>
                  <a:pt x="849120" y="1341373"/>
                  <a:pt x="863600" y="1346200"/>
                </a:cubicBezTo>
                <a:cubicBezTo>
                  <a:pt x="888029" y="1354343"/>
                  <a:pt x="914400" y="1354667"/>
                  <a:pt x="939800" y="1358900"/>
                </a:cubicBezTo>
                <a:cubicBezTo>
                  <a:pt x="983871" y="1388281"/>
                  <a:pt x="988917" y="1404191"/>
                  <a:pt x="1054100" y="1371600"/>
                </a:cubicBezTo>
                <a:cubicBezTo>
                  <a:pt x="1067752" y="1364774"/>
                  <a:pt x="1071033" y="1346200"/>
                  <a:pt x="1079500" y="1333500"/>
                </a:cubicBezTo>
                <a:cubicBezTo>
                  <a:pt x="1083733" y="1303867"/>
                  <a:pt x="1080043" y="1271954"/>
                  <a:pt x="1092200" y="1244600"/>
                </a:cubicBezTo>
                <a:cubicBezTo>
                  <a:pt x="1098399" y="1230652"/>
                  <a:pt x="1119507" y="1229993"/>
                  <a:pt x="1130300" y="1219200"/>
                </a:cubicBezTo>
                <a:cubicBezTo>
                  <a:pt x="1141093" y="1208407"/>
                  <a:pt x="1147233" y="1193800"/>
                  <a:pt x="1155700" y="1181100"/>
                </a:cubicBezTo>
                <a:cubicBezTo>
                  <a:pt x="1159933" y="1151467"/>
                  <a:pt x="1150022" y="1115829"/>
                  <a:pt x="1168400" y="1092200"/>
                </a:cubicBezTo>
                <a:cubicBezTo>
                  <a:pt x="1184838" y="1071066"/>
                  <a:pt x="1244600" y="1066800"/>
                  <a:pt x="1244600" y="1066800"/>
                </a:cubicBezTo>
                <a:cubicBezTo>
                  <a:pt x="1257300" y="1071033"/>
                  <a:pt x="1273234" y="1070034"/>
                  <a:pt x="1282700" y="1079500"/>
                </a:cubicBezTo>
                <a:cubicBezTo>
                  <a:pt x="1292166" y="1088966"/>
                  <a:pt x="1282148" y="1115707"/>
                  <a:pt x="1295400" y="1117600"/>
                </a:cubicBezTo>
                <a:cubicBezTo>
                  <a:pt x="1350041" y="1125406"/>
                  <a:pt x="1405467" y="1109133"/>
                  <a:pt x="1460500" y="1104900"/>
                </a:cubicBezTo>
                <a:cubicBezTo>
                  <a:pt x="1456267" y="1020233"/>
                  <a:pt x="1447800" y="935672"/>
                  <a:pt x="1447800" y="850900"/>
                </a:cubicBezTo>
                <a:cubicBezTo>
                  <a:pt x="1447800" y="829314"/>
                  <a:pt x="1443231" y="800352"/>
                  <a:pt x="1460500" y="787400"/>
                </a:cubicBezTo>
                <a:cubicBezTo>
                  <a:pt x="1484447" y="769439"/>
                  <a:pt x="1519767" y="778933"/>
                  <a:pt x="1549400" y="774700"/>
                </a:cubicBezTo>
                <a:cubicBezTo>
                  <a:pt x="1557867" y="749300"/>
                  <a:pt x="1549400" y="690033"/>
                  <a:pt x="1574800" y="698500"/>
                </a:cubicBezTo>
                <a:cubicBezTo>
                  <a:pt x="1671478" y="730726"/>
                  <a:pt x="1624746" y="718649"/>
                  <a:pt x="1714500" y="736600"/>
                </a:cubicBezTo>
                <a:cubicBezTo>
                  <a:pt x="1718733" y="774700"/>
                  <a:pt x="1701957" y="822050"/>
                  <a:pt x="1727200" y="850900"/>
                </a:cubicBezTo>
                <a:cubicBezTo>
                  <a:pt x="1744157" y="870279"/>
                  <a:pt x="1783849" y="854958"/>
                  <a:pt x="1803400" y="838200"/>
                </a:cubicBezTo>
                <a:cubicBezTo>
                  <a:pt x="1819789" y="824152"/>
                  <a:pt x="1810865" y="795641"/>
                  <a:pt x="1816100" y="774700"/>
                </a:cubicBezTo>
                <a:cubicBezTo>
                  <a:pt x="1819347" y="761713"/>
                  <a:pt x="1824567" y="749300"/>
                  <a:pt x="1828800" y="736600"/>
                </a:cubicBezTo>
                <a:cubicBezTo>
                  <a:pt x="1833033" y="694267"/>
                  <a:pt x="1835031" y="651650"/>
                  <a:pt x="1841500" y="609600"/>
                </a:cubicBezTo>
                <a:cubicBezTo>
                  <a:pt x="1843536" y="596369"/>
                  <a:pt x="1851575" y="584627"/>
                  <a:pt x="1854200" y="571500"/>
                </a:cubicBezTo>
                <a:cubicBezTo>
                  <a:pt x="1860071" y="542147"/>
                  <a:pt x="1853513" y="509374"/>
                  <a:pt x="1866900" y="482600"/>
                </a:cubicBezTo>
                <a:cubicBezTo>
                  <a:pt x="1872887" y="470626"/>
                  <a:pt x="1892300" y="474133"/>
                  <a:pt x="1905000" y="469900"/>
                </a:cubicBezTo>
                <a:cubicBezTo>
                  <a:pt x="1913467" y="457200"/>
                  <a:pt x="1923574" y="445452"/>
                  <a:pt x="1930400" y="431800"/>
                </a:cubicBezTo>
                <a:cubicBezTo>
                  <a:pt x="1982980" y="326640"/>
                  <a:pt x="1895707" y="464789"/>
                  <a:pt x="1968500" y="355600"/>
                </a:cubicBezTo>
                <a:cubicBezTo>
                  <a:pt x="1976967" y="368300"/>
                  <a:pt x="1987074" y="380048"/>
                  <a:pt x="1993900" y="393700"/>
                </a:cubicBezTo>
                <a:cubicBezTo>
                  <a:pt x="1999887" y="405674"/>
                  <a:pt x="1999174" y="420661"/>
                  <a:pt x="2006600" y="431800"/>
                </a:cubicBezTo>
                <a:cubicBezTo>
                  <a:pt x="2016563" y="446744"/>
                  <a:pt x="2033202" y="456102"/>
                  <a:pt x="2044700" y="469900"/>
                </a:cubicBezTo>
                <a:cubicBezTo>
                  <a:pt x="2054471" y="481626"/>
                  <a:pt x="2058181" y="498465"/>
                  <a:pt x="2070100" y="508000"/>
                </a:cubicBezTo>
                <a:cubicBezTo>
                  <a:pt x="2080553" y="516363"/>
                  <a:pt x="2095500" y="516467"/>
                  <a:pt x="2108200" y="520700"/>
                </a:cubicBezTo>
                <a:cubicBezTo>
                  <a:pt x="2146300" y="516467"/>
                  <a:pt x="2203883" y="541510"/>
                  <a:pt x="2222500" y="508000"/>
                </a:cubicBezTo>
                <a:cubicBezTo>
                  <a:pt x="2257511" y="444981"/>
                  <a:pt x="2220348" y="362645"/>
                  <a:pt x="2235200" y="292100"/>
                </a:cubicBezTo>
                <a:cubicBezTo>
                  <a:pt x="2238344" y="277164"/>
                  <a:pt x="2261574" y="276471"/>
                  <a:pt x="2273300" y="266700"/>
                </a:cubicBezTo>
                <a:cubicBezTo>
                  <a:pt x="2338154" y="212655"/>
                  <a:pt x="2279970" y="236458"/>
                  <a:pt x="2362200" y="215900"/>
                </a:cubicBezTo>
                <a:cubicBezTo>
                  <a:pt x="2370667" y="203200"/>
                  <a:pt x="2380774" y="191452"/>
                  <a:pt x="2387600" y="177800"/>
                </a:cubicBezTo>
                <a:cubicBezTo>
                  <a:pt x="2412032" y="128935"/>
                  <a:pt x="2409755" y="35692"/>
                  <a:pt x="2413000" y="0"/>
                </a:cubicBezTo>
                <a:cubicBezTo>
                  <a:pt x="2480060" y="22353"/>
                  <a:pt x="2443674" y="1561"/>
                  <a:pt x="2501900" y="88900"/>
                </a:cubicBezTo>
                <a:cubicBezTo>
                  <a:pt x="2589239" y="147126"/>
                  <a:pt x="2549140" y="130047"/>
                  <a:pt x="2616200" y="152400"/>
                </a:cubicBezTo>
                <a:cubicBezTo>
                  <a:pt x="2620433" y="169333"/>
                  <a:pt x="2625477" y="186084"/>
                  <a:pt x="2628900" y="203200"/>
                </a:cubicBezTo>
                <a:cubicBezTo>
                  <a:pt x="2633950" y="228450"/>
                  <a:pt x="2635355" y="254418"/>
                  <a:pt x="2641600" y="279400"/>
                </a:cubicBezTo>
                <a:cubicBezTo>
                  <a:pt x="2648094" y="305375"/>
                  <a:pt x="2658533" y="330200"/>
                  <a:pt x="2667000" y="355600"/>
                </a:cubicBezTo>
                <a:cubicBezTo>
                  <a:pt x="2671233" y="368300"/>
                  <a:pt x="2668561" y="386274"/>
                  <a:pt x="2679700" y="393700"/>
                </a:cubicBezTo>
                <a:cubicBezTo>
                  <a:pt x="2705100" y="410633"/>
                  <a:pt x="2731478" y="426184"/>
                  <a:pt x="2755900" y="444500"/>
                </a:cubicBezTo>
                <a:cubicBezTo>
                  <a:pt x="2772833" y="457200"/>
                  <a:pt x="2788322" y="472098"/>
                  <a:pt x="2806700" y="482600"/>
                </a:cubicBezTo>
                <a:cubicBezTo>
                  <a:pt x="2836255" y="499488"/>
                  <a:pt x="2914155" y="505208"/>
                  <a:pt x="2933700" y="508000"/>
                </a:cubicBezTo>
                <a:cubicBezTo>
                  <a:pt x="2933999" y="510693"/>
                  <a:pt x="2947207" y="659636"/>
                  <a:pt x="2959100" y="685800"/>
                </a:cubicBezTo>
                <a:cubicBezTo>
                  <a:pt x="2971732" y="713591"/>
                  <a:pt x="2980940" y="752347"/>
                  <a:pt x="3009900" y="762000"/>
                </a:cubicBezTo>
                <a:lnTo>
                  <a:pt x="3086100" y="787400"/>
                </a:lnTo>
                <a:lnTo>
                  <a:pt x="3124200" y="800100"/>
                </a:lnTo>
                <a:cubicBezTo>
                  <a:pt x="3119967" y="825500"/>
                  <a:pt x="3117086" y="851163"/>
                  <a:pt x="3111500" y="876300"/>
                </a:cubicBezTo>
                <a:cubicBezTo>
                  <a:pt x="3103170" y="913785"/>
                  <a:pt x="3068894" y="953729"/>
                  <a:pt x="3124200" y="990600"/>
                </a:cubicBezTo>
                <a:lnTo>
                  <a:pt x="3162300" y="1016000"/>
                </a:lnTo>
                <a:cubicBezTo>
                  <a:pt x="3170767" y="1028700"/>
                  <a:pt x="3182873" y="1039620"/>
                  <a:pt x="3187700" y="1054100"/>
                </a:cubicBezTo>
                <a:cubicBezTo>
                  <a:pt x="3195843" y="1078529"/>
                  <a:pt x="3187624" y="1107942"/>
                  <a:pt x="3200400" y="1130300"/>
                </a:cubicBezTo>
                <a:cubicBezTo>
                  <a:pt x="3207042" y="1141923"/>
                  <a:pt x="3225295" y="1140799"/>
                  <a:pt x="3238500" y="1143000"/>
                </a:cubicBezTo>
                <a:cubicBezTo>
                  <a:pt x="3276313" y="1149302"/>
                  <a:pt x="3314700" y="1151467"/>
                  <a:pt x="3352800" y="1155700"/>
                </a:cubicBezTo>
                <a:cubicBezTo>
                  <a:pt x="3472379" y="1275279"/>
                  <a:pt x="3291982" y="1083522"/>
                  <a:pt x="3416300" y="1270000"/>
                </a:cubicBezTo>
                <a:cubicBezTo>
                  <a:pt x="3424767" y="1282700"/>
                  <a:pt x="3430907" y="1297307"/>
                  <a:pt x="3441700" y="1308100"/>
                </a:cubicBezTo>
                <a:cubicBezTo>
                  <a:pt x="3452493" y="1318893"/>
                  <a:pt x="3465852" y="1327301"/>
                  <a:pt x="3479800" y="1333500"/>
                </a:cubicBezTo>
                <a:cubicBezTo>
                  <a:pt x="3542974" y="1361577"/>
                  <a:pt x="3535885" y="1358900"/>
                  <a:pt x="3581400" y="1358900"/>
                </a:cubicBezTo>
              </a:path>
            </a:pathLst>
          </a:custGeom>
          <a:noFill/>
          <a:ln w="952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ctr" anchorCtr="1"/>
          <a:lstStyle/>
          <a:p>
            <a:endParaRPr lang="en-US"/>
          </a:p>
        </p:txBody>
      </p:sp>
      <p:cxnSp>
        <p:nvCxnSpPr>
          <p:cNvPr id="8" name="Straight Connector 9"/>
          <p:cNvCxnSpPr>
            <a:cxnSpLocks noChangeShapeType="1"/>
          </p:cNvCxnSpPr>
          <p:nvPr/>
        </p:nvCxnSpPr>
        <p:spPr bwMode="auto">
          <a:xfrm rot="5400013">
            <a:off x="5350669" y="2286794"/>
            <a:ext cx="2071688" cy="0"/>
          </a:xfrm>
          <a:prstGeom prst="straightConnector1">
            <a:avLst/>
          </a:prstGeom>
          <a:noFill/>
          <a:ln w="31747">
            <a:solidFill>
              <a:srgbClr val="000000"/>
            </a:solidFill>
            <a:round/>
            <a:headEnd/>
            <a:tailEnd/>
          </a:ln>
          <a:extLst>
            <a:ext uri="{909E8E84-426E-40DD-AFC4-6F175D3DCCD1}">
              <a14:hiddenFill xmlns:a14="http://schemas.microsoft.com/office/drawing/2010/main">
                <a:noFill/>
              </a14:hiddenFill>
            </a:ext>
          </a:extLst>
        </p:spPr>
      </p:cxnSp>
      <p:cxnSp>
        <p:nvCxnSpPr>
          <p:cNvPr id="9" name="Straight Connector 10"/>
          <p:cNvCxnSpPr>
            <a:cxnSpLocks noChangeShapeType="1"/>
          </p:cNvCxnSpPr>
          <p:nvPr/>
        </p:nvCxnSpPr>
        <p:spPr bwMode="auto">
          <a:xfrm>
            <a:off x="6386513" y="3322638"/>
            <a:ext cx="3643312" cy="0"/>
          </a:xfrm>
          <a:prstGeom prst="straightConnector1">
            <a:avLst/>
          </a:prstGeom>
          <a:noFill/>
          <a:ln w="31747">
            <a:solidFill>
              <a:srgbClr val="000000"/>
            </a:solidFill>
            <a:round/>
            <a:headEnd/>
            <a:tailEnd/>
          </a:ln>
          <a:extLst>
            <a:ext uri="{909E8E84-426E-40DD-AFC4-6F175D3DCCD1}">
              <a14:hiddenFill xmlns:a14="http://schemas.microsoft.com/office/drawing/2010/main">
                <a:noFill/>
              </a14:hiddenFill>
            </a:ext>
          </a:extLst>
        </p:spPr>
      </p:cxnSp>
      <p:sp>
        <p:nvSpPr>
          <p:cNvPr id="10" name="Right Arrow 11"/>
          <p:cNvSpPr>
            <a:spLocks/>
          </p:cNvSpPr>
          <p:nvPr/>
        </p:nvSpPr>
        <p:spPr bwMode="auto">
          <a:xfrm>
            <a:off x="5095875" y="4822825"/>
            <a:ext cx="571500" cy="357188"/>
          </a:xfrm>
          <a:custGeom>
            <a:avLst/>
            <a:gdLst>
              <a:gd name="T0" fmla="*/ 2147483646 w 21600"/>
              <a:gd name="T1" fmla="*/ 0 h 21600"/>
              <a:gd name="T2" fmla="*/ 2147483646 w 21600"/>
              <a:gd name="T3" fmla="*/ 807608699 h 21600"/>
              <a:gd name="T4" fmla="*/ 2147483646 w 21600"/>
              <a:gd name="T5" fmla="*/ 1615217679 h 21600"/>
              <a:gd name="T6" fmla="*/ 0 w 21600"/>
              <a:gd name="T7" fmla="*/ 807608699 h 21600"/>
              <a:gd name="T8" fmla="*/ 2147483646 w 21600"/>
              <a:gd name="T9" fmla="*/ 0 h 21600"/>
              <a:gd name="T10" fmla="*/ 2147483646 w 21600"/>
              <a:gd name="T11" fmla="*/ 1615217679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8225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4850" y="5400"/>
                </a:lnTo>
                <a:lnTo>
                  <a:pt x="14850" y="0"/>
                </a:lnTo>
                <a:lnTo>
                  <a:pt x="21600" y="10800"/>
                </a:lnTo>
                <a:lnTo>
                  <a:pt x="14850" y="21600"/>
                </a:lnTo>
                <a:lnTo>
                  <a:pt x="14850" y="16200"/>
                </a:lnTo>
                <a:lnTo>
                  <a:pt x="0" y="16200"/>
                </a:lnTo>
                <a:lnTo>
                  <a:pt x="0" y="5400"/>
                </a:lnTo>
                <a:close/>
              </a:path>
            </a:pathLst>
          </a:custGeom>
          <a:solidFill>
            <a:srgbClr val="E5224E"/>
          </a:solidFill>
          <a:ln w="12701" cap="flat">
            <a:solidFill>
              <a:srgbClr val="A81637"/>
            </a:solidFill>
            <a:prstDash val="solid"/>
            <a:round/>
            <a:headEnd/>
            <a:tailEnd/>
          </a:ln>
        </p:spPr>
        <p:txBody>
          <a:bodyPr anchor="ctr" anchorCtr="1"/>
          <a:lstStyle/>
          <a:p>
            <a:endParaRPr lang="en-US"/>
          </a:p>
        </p:txBody>
      </p:sp>
      <p:sp>
        <p:nvSpPr>
          <p:cNvPr id="28683" name="TextBox 13"/>
          <p:cNvSpPr txBox="1">
            <a:spLocks noChangeArrowheads="1"/>
          </p:cNvSpPr>
          <p:nvPr/>
        </p:nvSpPr>
        <p:spPr bwMode="auto">
          <a:xfrm>
            <a:off x="6931025" y="6026150"/>
            <a:ext cx="298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SzPct val="100000"/>
              <a:buFont typeface="Arial" panose="020B0604020202020204" pitchFamily="34" charset="0"/>
              <a:buChar char="•"/>
              <a:defRPr sz="2200">
                <a:solidFill>
                  <a:srgbClr val="000000"/>
                </a:solidFill>
                <a:latin typeface="Arial" panose="020B0604020202020204" pitchFamily="34" charset="0"/>
              </a:defRPr>
            </a:lvl1pPr>
            <a:lvl2pPr marL="742950" indent="-285750" defTabSz="457200">
              <a:lnSpc>
                <a:spcPct val="90000"/>
              </a:lnSpc>
              <a:spcBef>
                <a:spcPts val="500"/>
              </a:spcBef>
              <a:buSzPct val="100000"/>
              <a:buFont typeface="Arial" panose="020B0604020202020204" pitchFamily="34" charset="0"/>
              <a:buChar char="•"/>
              <a:defRPr sz="2000">
                <a:solidFill>
                  <a:srgbClr val="000000"/>
                </a:solidFill>
                <a:latin typeface="Arial" panose="020B0604020202020204" pitchFamily="34" charset="0"/>
              </a:defRPr>
            </a:lvl2pPr>
            <a:lvl3pPr marL="1143000" indent="-228600" defTabSz="457200">
              <a:lnSpc>
                <a:spcPct val="90000"/>
              </a:lnSpc>
              <a:spcBef>
                <a:spcPts val="500"/>
              </a:spcBef>
              <a:buSzPct val="100000"/>
              <a:buFont typeface="Arial" panose="020B0604020202020204" pitchFamily="34" charset="0"/>
              <a:buChar char="•"/>
              <a:defRPr>
                <a:solidFill>
                  <a:srgbClr val="000000"/>
                </a:solidFill>
                <a:latin typeface="Arial" panose="020B0604020202020204" pitchFamily="34" charset="0"/>
              </a:defRPr>
            </a:lvl3pPr>
            <a:lvl4pPr marL="1600200" indent="-228600" defTabSz="457200">
              <a:lnSpc>
                <a:spcPct val="90000"/>
              </a:lnSpc>
              <a:spcBef>
                <a:spcPts val="500"/>
              </a:spcBef>
              <a:buSzPct val="100000"/>
              <a:buFont typeface="Arial" panose="020B0604020202020204" pitchFamily="34" charset="0"/>
              <a:buChar char="•"/>
              <a:defRPr sz="1600">
                <a:solidFill>
                  <a:srgbClr val="000000"/>
                </a:solidFill>
                <a:latin typeface="Arial" panose="020B0604020202020204" pitchFamily="34" charset="0"/>
              </a:defRPr>
            </a:lvl4pPr>
            <a:lvl5pPr marL="2057400" indent="-228600" defTabSz="457200">
              <a:lnSpc>
                <a:spcPct val="90000"/>
              </a:lnSpc>
              <a:spcBef>
                <a:spcPts val="500"/>
              </a:spcBef>
              <a:buSzPct val="100000"/>
              <a:buFont typeface="Arial" panose="020B0604020202020204" pitchFamily="34" charset="0"/>
              <a:buChar char="•"/>
              <a:defRPr sz="1600">
                <a:solidFill>
                  <a:srgbClr val="000000"/>
                </a:solidFill>
                <a:latin typeface="Arial" panose="020B060402020202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9pPr>
          </a:lstStyle>
          <a:p>
            <a:pPr eaLnBrk="1" hangingPunct="1">
              <a:lnSpc>
                <a:spcPct val="100000"/>
              </a:lnSpc>
              <a:spcBef>
                <a:spcPct val="0"/>
              </a:spcBef>
              <a:buSzTx/>
              <a:buFontTx/>
              <a:buNone/>
            </a:pPr>
            <a:r>
              <a:rPr lang="en-US" altLang="en-US" sz="1800"/>
              <a:t>                      Time</a:t>
            </a:r>
          </a:p>
        </p:txBody>
      </p:sp>
      <p:sp>
        <p:nvSpPr>
          <p:cNvPr id="28684" name="TextBox 14"/>
          <p:cNvSpPr txBox="1">
            <a:spLocks noChangeArrowheads="1"/>
          </p:cNvSpPr>
          <p:nvPr/>
        </p:nvSpPr>
        <p:spPr bwMode="auto">
          <a:xfrm>
            <a:off x="6931025" y="3322638"/>
            <a:ext cx="2681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SzPct val="100000"/>
              <a:buFont typeface="Arial" panose="020B0604020202020204" pitchFamily="34" charset="0"/>
              <a:buChar char="•"/>
              <a:defRPr sz="2200">
                <a:solidFill>
                  <a:srgbClr val="000000"/>
                </a:solidFill>
                <a:latin typeface="Arial" panose="020B0604020202020204" pitchFamily="34" charset="0"/>
              </a:defRPr>
            </a:lvl1pPr>
            <a:lvl2pPr marL="742950" indent="-285750" defTabSz="457200">
              <a:lnSpc>
                <a:spcPct val="90000"/>
              </a:lnSpc>
              <a:spcBef>
                <a:spcPts val="500"/>
              </a:spcBef>
              <a:buSzPct val="100000"/>
              <a:buFont typeface="Arial" panose="020B0604020202020204" pitchFamily="34" charset="0"/>
              <a:buChar char="•"/>
              <a:defRPr sz="2000">
                <a:solidFill>
                  <a:srgbClr val="000000"/>
                </a:solidFill>
                <a:latin typeface="Arial" panose="020B0604020202020204" pitchFamily="34" charset="0"/>
              </a:defRPr>
            </a:lvl2pPr>
            <a:lvl3pPr marL="1143000" indent="-228600" defTabSz="457200">
              <a:lnSpc>
                <a:spcPct val="90000"/>
              </a:lnSpc>
              <a:spcBef>
                <a:spcPts val="500"/>
              </a:spcBef>
              <a:buSzPct val="100000"/>
              <a:buFont typeface="Arial" panose="020B0604020202020204" pitchFamily="34" charset="0"/>
              <a:buChar char="•"/>
              <a:defRPr>
                <a:solidFill>
                  <a:srgbClr val="000000"/>
                </a:solidFill>
                <a:latin typeface="Arial" panose="020B0604020202020204" pitchFamily="34" charset="0"/>
              </a:defRPr>
            </a:lvl3pPr>
            <a:lvl4pPr marL="1600200" indent="-228600" defTabSz="457200">
              <a:lnSpc>
                <a:spcPct val="90000"/>
              </a:lnSpc>
              <a:spcBef>
                <a:spcPts val="500"/>
              </a:spcBef>
              <a:buSzPct val="100000"/>
              <a:buFont typeface="Arial" panose="020B0604020202020204" pitchFamily="34" charset="0"/>
              <a:buChar char="•"/>
              <a:defRPr sz="1600">
                <a:solidFill>
                  <a:srgbClr val="000000"/>
                </a:solidFill>
                <a:latin typeface="Arial" panose="020B0604020202020204" pitchFamily="34" charset="0"/>
              </a:defRPr>
            </a:lvl4pPr>
            <a:lvl5pPr marL="2057400" indent="-228600" defTabSz="457200">
              <a:lnSpc>
                <a:spcPct val="90000"/>
              </a:lnSpc>
              <a:spcBef>
                <a:spcPts val="500"/>
              </a:spcBef>
              <a:buSzPct val="100000"/>
              <a:buFont typeface="Arial" panose="020B0604020202020204" pitchFamily="34" charset="0"/>
              <a:buChar char="•"/>
              <a:defRPr sz="1600">
                <a:solidFill>
                  <a:srgbClr val="000000"/>
                </a:solidFill>
                <a:latin typeface="Arial" panose="020B060402020202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9pPr>
          </a:lstStyle>
          <a:p>
            <a:pPr eaLnBrk="1" hangingPunct="1">
              <a:lnSpc>
                <a:spcPct val="100000"/>
              </a:lnSpc>
              <a:spcBef>
                <a:spcPct val="0"/>
              </a:spcBef>
              <a:buSzTx/>
              <a:buFontTx/>
              <a:buNone/>
            </a:pPr>
            <a:r>
              <a:rPr lang="en-US" altLang="en-US" sz="1800"/>
              <a:t>                     Time  </a:t>
            </a:r>
          </a:p>
        </p:txBody>
      </p:sp>
      <p:sp>
        <p:nvSpPr>
          <p:cNvPr id="28685" name="TextBox 15"/>
          <p:cNvSpPr txBox="1">
            <a:spLocks noChangeArrowheads="1"/>
          </p:cNvSpPr>
          <p:nvPr/>
        </p:nvSpPr>
        <p:spPr bwMode="auto">
          <a:xfrm>
            <a:off x="1981200" y="1824038"/>
            <a:ext cx="26812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SzPct val="100000"/>
              <a:buFont typeface="Arial" panose="020B0604020202020204" pitchFamily="34" charset="0"/>
              <a:buChar char="•"/>
              <a:defRPr sz="2200">
                <a:solidFill>
                  <a:srgbClr val="000000"/>
                </a:solidFill>
                <a:latin typeface="Arial" panose="020B0604020202020204" pitchFamily="34" charset="0"/>
              </a:defRPr>
            </a:lvl1pPr>
            <a:lvl2pPr marL="742950" indent="-285750" defTabSz="457200">
              <a:lnSpc>
                <a:spcPct val="90000"/>
              </a:lnSpc>
              <a:spcBef>
                <a:spcPts val="500"/>
              </a:spcBef>
              <a:buSzPct val="100000"/>
              <a:buFont typeface="Arial" panose="020B0604020202020204" pitchFamily="34" charset="0"/>
              <a:buChar char="•"/>
              <a:defRPr sz="2000">
                <a:solidFill>
                  <a:srgbClr val="000000"/>
                </a:solidFill>
                <a:latin typeface="Arial" panose="020B0604020202020204" pitchFamily="34" charset="0"/>
              </a:defRPr>
            </a:lvl2pPr>
            <a:lvl3pPr marL="1143000" indent="-228600" defTabSz="457200">
              <a:lnSpc>
                <a:spcPct val="90000"/>
              </a:lnSpc>
              <a:spcBef>
                <a:spcPts val="500"/>
              </a:spcBef>
              <a:buSzPct val="100000"/>
              <a:buFont typeface="Arial" panose="020B0604020202020204" pitchFamily="34" charset="0"/>
              <a:buChar char="•"/>
              <a:defRPr>
                <a:solidFill>
                  <a:srgbClr val="000000"/>
                </a:solidFill>
                <a:latin typeface="Arial" panose="020B0604020202020204" pitchFamily="34" charset="0"/>
              </a:defRPr>
            </a:lvl3pPr>
            <a:lvl4pPr marL="1600200" indent="-228600" defTabSz="457200">
              <a:lnSpc>
                <a:spcPct val="90000"/>
              </a:lnSpc>
              <a:spcBef>
                <a:spcPts val="500"/>
              </a:spcBef>
              <a:buSzPct val="100000"/>
              <a:buFont typeface="Arial" panose="020B0604020202020204" pitchFamily="34" charset="0"/>
              <a:buChar char="•"/>
              <a:defRPr sz="1600">
                <a:solidFill>
                  <a:srgbClr val="000000"/>
                </a:solidFill>
                <a:latin typeface="Arial" panose="020B0604020202020204" pitchFamily="34" charset="0"/>
              </a:defRPr>
            </a:lvl4pPr>
            <a:lvl5pPr marL="2057400" indent="-228600" defTabSz="457200">
              <a:lnSpc>
                <a:spcPct val="90000"/>
              </a:lnSpc>
              <a:spcBef>
                <a:spcPts val="500"/>
              </a:spcBef>
              <a:buSzPct val="100000"/>
              <a:buFont typeface="Arial" panose="020B0604020202020204" pitchFamily="34" charset="0"/>
              <a:buChar char="•"/>
              <a:defRPr sz="1600">
                <a:solidFill>
                  <a:srgbClr val="000000"/>
                </a:solidFill>
                <a:latin typeface="Arial" panose="020B060402020202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9pPr>
          </a:lstStyle>
          <a:p>
            <a:pPr eaLnBrk="1" hangingPunct="1">
              <a:lnSpc>
                <a:spcPct val="100000"/>
              </a:lnSpc>
              <a:spcBef>
                <a:spcPct val="0"/>
              </a:spcBef>
              <a:buSzTx/>
              <a:buFontTx/>
              <a:buNone/>
            </a:pPr>
            <a:r>
              <a:rPr lang="en-US" altLang="en-US" sz="2400" b="1" dirty="0"/>
              <a:t>Common practice</a:t>
            </a:r>
          </a:p>
        </p:txBody>
      </p:sp>
      <p:sp>
        <p:nvSpPr>
          <p:cNvPr id="28686" name="TextBox 17"/>
          <p:cNvSpPr txBox="1">
            <a:spLocks noChangeArrowheads="1"/>
          </p:cNvSpPr>
          <p:nvPr/>
        </p:nvSpPr>
        <p:spPr bwMode="auto">
          <a:xfrm rot="-5399996">
            <a:off x="4753769" y="4575969"/>
            <a:ext cx="252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SzPct val="100000"/>
              <a:buFont typeface="Arial" panose="020B0604020202020204" pitchFamily="34" charset="0"/>
              <a:buChar char="•"/>
              <a:defRPr sz="2200">
                <a:solidFill>
                  <a:srgbClr val="000000"/>
                </a:solidFill>
                <a:latin typeface="Arial" panose="020B0604020202020204" pitchFamily="34" charset="0"/>
              </a:defRPr>
            </a:lvl1pPr>
            <a:lvl2pPr marL="742950" indent="-285750" defTabSz="457200">
              <a:lnSpc>
                <a:spcPct val="90000"/>
              </a:lnSpc>
              <a:spcBef>
                <a:spcPts val="500"/>
              </a:spcBef>
              <a:buSzPct val="100000"/>
              <a:buFont typeface="Arial" panose="020B0604020202020204" pitchFamily="34" charset="0"/>
              <a:buChar char="•"/>
              <a:defRPr sz="2000">
                <a:solidFill>
                  <a:srgbClr val="000000"/>
                </a:solidFill>
                <a:latin typeface="Arial" panose="020B0604020202020204" pitchFamily="34" charset="0"/>
              </a:defRPr>
            </a:lvl2pPr>
            <a:lvl3pPr marL="1143000" indent="-228600" defTabSz="457200">
              <a:lnSpc>
                <a:spcPct val="90000"/>
              </a:lnSpc>
              <a:spcBef>
                <a:spcPts val="500"/>
              </a:spcBef>
              <a:buSzPct val="100000"/>
              <a:buFont typeface="Arial" panose="020B0604020202020204" pitchFamily="34" charset="0"/>
              <a:buChar char="•"/>
              <a:defRPr>
                <a:solidFill>
                  <a:srgbClr val="000000"/>
                </a:solidFill>
                <a:latin typeface="Arial" panose="020B0604020202020204" pitchFamily="34" charset="0"/>
              </a:defRPr>
            </a:lvl3pPr>
            <a:lvl4pPr marL="1600200" indent="-228600" defTabSz="457200">
              <a:lnSpc>
                <a:spcPct val="90000"/>
              </a:lnSpc>
              <a:spcBef>
                <a:spcPts val="500"/>
              </a:spcBef>
              <a:buSzPct val="100000"/>
              <a:buFont typeface="Arial" panose="020B0604020202020204" pitchFamily="34" charset="0"/>
              <a:buChar char="•"/>
              <a:defRPr sz="1600">
                <a:solidFill>
                  <a:srgbClr val="000000"/>
                </a:solidFill>
                <a:latin typeface="Arial" panose="020B0604020202020204" pitchFamily="34" charset="0"/>
              </a:defRPr>
            </a:lvl4pPr>
            <a:lvl5pPr marL="2057400" indent="-228600" defTabSz="457200">
              <a:lnSpc>
                <a:spcPct val="90000"/>
              </a:lnSpc>
              <a:spcBef>
                <a:spcPts val="500"/>
              </a:spcBef>
              <a:buSzPct val="100000"/>
              <a:buFont typeface="Arial" panose="020B0604020202020204" pitchFamily="34" charset="0"/>
              <a:buChar char="•"/>
              <a:defRPr sz="1600">
                <a:solidFill>
                  <a:srgbClr val="000000"/>
                </a:solidFill>
                <a:latin typeface="Arial" panose="020B060402020202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9pPr>
          </a:lstStyle>
          <a:p>
            <a:pPr eaLnBrk="1" hangingPunct="1">
              <a:lnSpc>
                <a:spcPct val="100000"/>
              </a:lnSpc>
              <a:spcBef>
                <a:spcPct val="0"/>
              </a:spcBef>
              <a:buSzTx/>
              <a:buFontTx/>
              <a:buNone/>
            </a:pPr>
            <a:r>
              <a:rPr lang="en-US" altLang="en-US" sz="1800"/>
              <a:t>Energy requirements</a:t>
            </a:r>
          </a:p>
        </p:txBody>
      </p:sp>
      <p:sp>
        <p:nvSpPr>
          <p:cNvPr id="28687" name="TextBox 18"/>
          <p:cNvSpPr txBox="1">
            <a:spLocks noChangeArrowheads="1"/>
          </p:cNvSpPr>
          <p:nvPr/>
        </p:nvSpPr>
        <p:spPr bwMode="auto">
          <a:xfrm rot="-5399996">
            <a:off x="4816475" y="1798638"/>
            <a:ext cx="2401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SzPct val="100000"/>
              <a:buFont typeface="Arial" panose="020B0604020202020204" pitchFamily="34" charset="0"/>
              <a:buChar char="•"/>
              <a:defRPr sz="2200">
                <a:solidFill>
                  <a:srgbClr val="000000"/>
                </a:solidFill>
                <a:latin typeface="Arial" panose="020B0604020202020204" pitchFamily="34" charset="0"/>
              </a:defRPr>
            </a:lvl1pPr>
            <a:lvl2pPr marL="742950" indent="-285750" defTabSz="457200">
              <a:lnSpc>
                <a:spcPct val="90000"/>
              </a:lnSpc>
              <a:spcBef>
                <a:spcPts val="500"/>
              </a:spcBef>
              <a:buSzPct val="100000"/>
              <a:buFont typeface="Arial" panose="020B0604020202020204" pitchFamily="34" charset="0"/>
              <a:buChar char="•"/>
              <a:defRPr sz="2000">
                <a:solidFill>
                  <a:srgbClr val="000000"/>
                </a:solidFill>
                <a:latin typeface="Arial" panose="020B0604020202020204" pitchFamily="34" charset="0"/>
              </a:defRPr>
            </a:lvl2pPr>
            <a:lvl3pPr marL="1143000" indent="-228600" defTabSz="457200">
              <a:lnSpc>
                <a:spcPct val="90000"/>
              </a:lnSpc>
              <a:spcBef>
                <a:spcPts val="500"/>
              </a:spcBef>
              <a:buSzPct val="100000"/>
              <a:buFont typeface="Arial" panose="020B0604020202020204" pitchFamily="34" charset="0"/>
              <a:buChar char="•"/>
              <a:defRPr>
                <a:solidFill>
                  <a:srgbClr val="000000"/>
                </a:solidFill>
                <a:latin typeface="Arial" panose="020B0604020202020204" pitchFamily="34" charset="0"/>
              </a:defRPr>
            </a:lvl3pPr>
            <a:lvl4pPr marL="1600200" indent="-228600" defTabSz="457200">
              <a:lnSpc>
                <a:spcPct val="90000"/>
              </a:lnSpc>
              <a:spcBef>
                <a:spcPts val="500"/>
              </a:spcBef>
              <a:buSzPct val="100000"/>
              <a:buFont typeface="Arial" panose="020B0604020202020204" pitchFamily="34" charset="0"/>
              <a:buChar char="•"/>
              <a:defRPr sz="1600">
                <a:solidFill>
                  <a:srgbClr val="000000"/>
                </a:solidFill>
                <a:latin typeface="Arial" panose="020B0604020202020204" pitchFamily="34" charset="0"/>
              </a:defRPr>
            </a:lvl4pPr>
            <a:lvl5pPr marL="2057400" indent="-228600" defTabSz="457200">
              <a:lnSpc>
                <a:spcPct val="90000"/>
              </a:lnSpc>
              <a:spcBef>
                <a:spcPts val="500"/>
              </a:spcBef>
              <a:buSzPct val="100000"/>
              <a:buFont typeface="Arial" panose="020B0604020202020204" pitchFamily="34" charset="0"/>
              <a:buChar char="•"/>
              <a:defRPr sz="1600">
                <a:solidFill>
                  <a:srgbClr val="000000"/>
                </a:solidFill>
                <a:latin typeface="Arial" panose="020B060402020202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9pPr>
          </a:lstStyle>
          <a:p>
            <a:pPr eaLnBrk="1" hangingPunct="1">
              <a:lnSpc>
                <a:spcPct val="100000"/>
              </a:lnSpc>
              <a:spcBef>
                <a:spcPct val="0"/>
              </a:spcBef>
              <a:buSzTx/>
              <a:buFontTx/>
              <a:buNone/>
            </a:pPr>
            <a:r>
              <a:rPr lang="en-US" altLang="en-US" sz="1800"/>
              <a:t>Energy requirements</a:t>
            </a:r>
          </a:p>
        </p:txBody>
      </p:sp>
      <p:sp>
        <p:nvSpPr>
          <p:cNvPr id="28688" name="TextBox 19"/>
          <p:cNvSpPr txBox="1">
            <a:spLocks noChangeArrowheads="1"/>
          </p:cNvSpPr>
          <p:nvPr/>
        </p:nvSpPr>
        <p:spPr bwMode="auto">
          <a:xfrm>
            <a:off x="1981200" y="4822825"/>
            <a:ext cx="2860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SzPct val="100000"/>
              <a:buFont typeface="Arial" panose="020B0604020202020204" pitchFamily="34" charset="0"/>
              <a:buChar char="•"/>
              <a:defRPr sz="2200">
                <a:solidFill>
                  <a:srgbClr val="000000"/>
                </a:solidFill>
                <a:latin typeface="Arial" panose="020B0604020202020204" pitchFamily="34" charset="0"/>
              </a:defRPr>
            </a:lvl1pPr>
            <a:lvl2pPr marL="742950" indent="-285750" defTabSz="457200">
              <a:lnSpc>
                <a:spcPct val="90000"/>
              </a:lnSpc>
              <a:spcBef>
                <a:spcPts val="500"/>
              </a:spcBef>
              <a:buSzPct val="100000"/>
              <a:buFont typeface="Arial" panose="020B0604020202020204" pitchFamily="34" charset="0"/>
              <a:buChar char="•"/>
              <a:defRPr sz="2000">
                <a:solidFill>
                  <a:srgbClr val="000000"/>
                </a:solidFill>
                <a:latin typeface="Arial" panose="020B0604020202020204" pitchFamily="34" charset="0"/>
              </a:defRPr>
            </a:lvl2pPr>
            <a:lvl3pPr marL="1143000" indent="-228600" defTabSz="457200">
              <a:lnSpc>
                <a:spcPct val="90000"/>
              </a:lnSpc>
              <a:spcBef>
                <a:spcPts val="500"/>
              </a:spcBef>
              <a:buSzPct val="100000"/>
              <a:buFont typeface="Arial" panose="020B0604020202020204" pitchFamily="34" charset="0"/>
              <a:buChar char="•"/>
              <a:defRPr>
                <a:solidFill>
                  <a:srgbClr val="000000"/>
                </a:solidFill>
                <a:latin typeface="Arial" panose="020B0604020202020204" pitchFamily="34" charset="0"/>
              </a:defRPr>
            </a:lvl3pPr>
            <a:lvl4pPr marL="1600200" indent="-228600" defTabSz="457200">
              <a:lnSpc>
                <a:spcPct val="90000"/>
              </a:lnSpc>
              <a:spcBef>
                <a:spcPts val="500"/>
              </a:spcBef>
              <a:buSzPct val="100000"/>
              <a:buFont typeface="Arial" panose="020B0604020202020204" pitchFamily="34" charset="0"/>
              <a:buChar char="•"/>
              <a:defRPr sz="1600">
                <a:solidFill>
                  <a:srgbClr val="000000"/>
                </a:solidFill>
                <a:latin typeface="Arial" panose="020B0604020202020204" pitchFamily="34" charset="0"/>
              </a:defRPr>
            </a:lvl4pPr>
            <a:lvl5pPr marL="2057400" indent="-228600" defTabSz="457200">
              <a:lnSpc>
                <a:spcPct val="90000"/>
              </a:lnSpc>
              <a:spcBef>
                <a:spcPts val="500"/>
              </a:spcBef>
              <a:buSzPct val="100000"/>
              <a:buFont typeface="Arial" panose="020B0604020202020204" pitchFamily="34" charset="0"/>
              <a:buChar char="•"/>
              <a:defRPr sz="1600">
                <a:solidFill>
                  <a:srgbClr val="000000"/>
                </a:solidFill>
                <a:latin typeface="Arial" panose="020B060402020202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9pPr>
          </a:lstStyle>
          <a:p>
            <a:pPr eaLnBrk="1" hangingPunct="1">
              <a:lnSpc>
                <a:spcPct val="100000"/>
              </a:lnSpc>
              <a:spcBef>
                <a:spcPct val="0"/>
              </a:spcBef>
              <a:buSzTx/>
              <a:buFontTx/>
              <a:buNone/>
            </a:pPr>
            <a:r>
              <a:rPr lang="en-US" altLang="en-US" sz="2400" b="1"/>
              <a:t>Preferred practice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eaLnBrk="1" fontAlgn="auto" hangingPunct="1">
              <a:spcBef>
                <a:spcPts val="0"/>
              </a:spcBef>
              <a:spcAft>
                <a:spcPts val="0"/>
              </a:spcAft>
              <a:defRPr/>
            </a:pPr>
            <a:r>
              <a:rPr lang="en-GB" smtClean="0"/>
              <a:t>Ending the dance session</a:t>
            </a:r>
            <a:endParaRPr smtClean="0"/>
          </a:p>
        </p:txBody>
      </p:sp>
      <p:pic>
        <p:nvPicPr>
          <p:cNvPr id="307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87563" y="1830388"/>
            <a:ext cx="8751887" cy="4837112"/>
          </a:xfrm>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About the authors</a:t>
            </a:r>
            <a:endParaRPr dirty="0"/>
          </a:p>
        </p:txBody>
      </p:sp>
      <p:sp>
        <p:nvSpPr>
          <p:cNvPr id="10243" name="Content Placeholder 2"/>
          <p:cNvSpPr txBox="1">
            <a:spLocks noGrp="1"/>
          </p:cNvSpPr>
          <p:nvPr>
            <p:ph idx="1"/>
          </p:nvPr>
        </p:nvSpPr>
        <p:spPr/>
        <p:txBody>
          <a:bodyPr/>
          <a:lstStyle/>
          <a:p>
            <a:r>
              <a:rPr lang="en-GB" altLang="en-US" smtClean="0">
                <a:latin typeface="Arial" panose="020B0604020202020204" pitchFamily="34" charset="0"/>
              </a:rPr>
              <a:t>Collectively the authors have more than 60 years experience in the dance profession as creative artists, teachers and researchers, in educational, recreational, and professional settings. </a:t>
            </a:r>
          </a:p>
          <a:p>
            <a:r>
              <a:rPr lang="en-GB" altLang="en-US" smtClean="0">
                <a:latin typeface="Arial" panose="020B0604020202020204" pitchFamily="34" charset="0"/>
              </a:rPr>
              <a:t>As graduates of the Masters in Dance Science at Trinity Laban Conservatoire of Music and Dance (London), active members of the International Association for Dance Medicine and Science (IADMS), and key personnel for Safe in Dance International (SiDI), the presenters have an  international reputation for advocating for research-informed healthy dance practice. </a:t>
            </a:r>
          </a:p>
          <a:p>
            <a:r>
              <a:rPr lang="en-GB" altLang="en-US" smtClean="0">
                <a:latin typeface="Arial" panose="020B0604020202020204" pitchFamily="34" charset="0"/>
              </a:rPr>
              <a:t>Their recent publication Safe Dance Practice: An applied dance science perspective (published by Human Kinetics) is the culmination of their collective experience researching and applying dance science principles to practice. </a:t>
            </a:r>
          </a:p>
          <a:p>
            <a:endParaRPr altLang="en-US" smtClean="0">
              <a:latin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eaLnBrk="1" fontAlgn="auto" hangingPunct="1">
              <a:spcBef>
                <a:spcPts val="0"/>
              </a:spcBef>
              <a:spcAft>
                <a:spcPts val="0"/>
              </a:spcAft>
              <a:defRPr/>
            </a:pPr>
            <a:r>
              <a:rPr lang="en-GB" dirty="0" smtClean="0"/>
              <a:t>Knowing your dancers</a:t>
            </a:r>
            <a:endParaRPr dirty="0" smtClean="0"/>
          </a:p>
        </p:txBody>
      </p:sp>
      <p:sp>
        <p:nvSpPr>
          <p:cNvPr id="3" name="Content Placeholder 2"/>
          <p:cNvSpPr txBox="1">
            <a:spLocks noGrp="1"/>
          </p:cNvSpPr>
          <p:nvPr>
            <p:ph idx="1"/>
          </p:nvPr>
        </p:nvSpPr>
        <p:spPr/>
        <p:txBody>
          <a:bodyPr>
            <a:normAutofit/>
          </a:bodyPr>
          <a:lstStyle/>
          <a:p>
            <a:pPr eaLnBrk="1" fontAlgn="auto" hangingPunct="1">
              <a:lnSpc>
                <a:spcPct val="150000"/>
              </a:lnSpc>
              <a:spcBef>
                <a:spcPts val="0"/>
              </a:spcBef>
              <a:spcAft>
                <a:spcPts val="0"/>
              </a:spcAft>
              <a:buFont typeface="Arial" pitchFamily="34"/>
              <a:buChar char="•"/>
              <a:defRPr/>
            </a:pPr>
            <a:r>
              <a:rPr lang="en-GB" dirty="0" smtClean="0"/>
              <a:t>Areas of key importance are: ‘Differentiation between learners, adaptation due to level of ability and physical needs, and overall considerations regarding individual experience, characteristics, and physiological and psychological development’  </a:t>
            </a:r>
          </a:p>
          <a:p>
            <a:pPr eaLnBrk="1" fontAlgn="auto" hangingPunct="1">
              <a:lnSpc>
                <a:spcPct val="150000"/>
              </a:lnSpc>
              <a:spcBef>
                <a:spcPts val="0"/>
              </a:spcBef>
              <a:spcAft>
                <a:spcPts val="0"/>
              </a:spcAft>
              <a:buFont typeface="Arial" pitchFamily="34"/>
              <a:buChar char="•"/>
              <a:defRPr/>
            </a:pPr>
            <a:endParaRPr lang="en-GB" dirty="0" smtClean="0"/>
          </a:p>
          <a:p>
            <a:pPr marL="0" indent="0" eaLnBrk="1" fontAlgn="auto" hangingPunct="1">
              <a:lnSpc>
                <a:spcPct val="150000"/>
              </a:lnSpc>
              <a:spcBef>
                <a:spcPts val="0"/>
              </a:spcBef>
              <a:spcAft>
                <a:spcPts val="0"/>
              </a:spcAft>
              <a:buFont typeface="Arial" pitchFamily="34"/>
              <a:buNone/>
              <a:defRPr/>
            </a:pPr>
            <a:r>
              <a:rPr lang="en-GB" dirty="0" smtClean="0"/>
              <a:t>(Quin, Rafferty &amp; Tomlinson 2015:198) </a:t>
            </a:r>
          </a:p>
          <a:p>
            <a:pPr eaLnBrk="1" fontAlgn="auto" hangingPunct="1">
              <a:spcAft>
                <a:spcPts val="0"/>
              </a:spcAft>
              <a:buFont typeface="Arial" pitchFamily="34"/>
              <a:buChar char="•"/>
              <a:defRPr/>
            </a:pPr>
            <a:endParaRPr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eaLnBrk="1" fontAlgn="auto" hangingPunct="1">
              <a:spcBef>
                <a:spcPts val="0"/>
              </a:spcBef>
              <a:spcAft>
                <a:spcPts val="0"/>
              </a:spcAft>
              <a:defRPr/>
            </a:pPr>
            <a:r>
              <a:rPr lang="en-GB" smtClean="0"/>
              <a:t>Knowing your dancers</a:t>
            </a:r>
            <a:endParaRPr smtClean="0"/>
          </a:p>
        </p:txBody>
      </p:sp>
      <p:sp>
        <p:nvSpPr>
          <p:cNvPr id="32771" name="Content Placeholder 2"/>
          <p:cNvSpPr txBox="1">
            <a:spLocks noGrp="1"/>
          </p:cNvSpPr>
          <p:nvPr>
            <p:ph idx="1"/>
          </p:nvPr>
        </p:nvSpPr>
        <p:spPr>
          <a:xfrm>
            <a:off x="685800" y="2193925"/>
            <a:ext cx="5334000" cy="4024313"/>
          </a:xfrm>
        </p:spPr>
        <p:txBody>
          <a:bodyPr/>
          <a:lstStyle/>
          <a:p>
            <a:pPr eaLnBrk="1" hangingPunct="1">
              <a:lnSpc>
                <a:spcPct val="140000"/>
              </a:lnSpc>
              <a:spcBef>
                <a:spcPct val="0"/>
              </a:spcBef>
            </a:pPr>
            <a:r>
              <a:rPr lang="en-GB" altLang="en-US" sz="2000" smtClean="0">
                <a:latin typeface="Arial" panose="020B0604020202020204" pitchFamily="34" charset="0"/>
              </a:rPr>
              <a:t>The key principles of Safe Dance Practice apply to any dance setting.</a:t>
            </a:r>
          </a:p>
          <a:p>
            <a:pPr eaLnBrk="1" hangingPunct="1">
              <a:lnSpc>
                <a:spcPct val="140000"/>
              </a:lnSpc>
              <a:spcBef>
                <a:spcPct val="0"/>
              </a:spcBef>
            </a:pPr>
            <a:r>
              <a:rPr lang="en-GB" altLang="en-US" sz="2000" smtClean="0">
                <a:latin typeface="Arial" panose="020B0604020202020204" pitchFamily="34" charset="0"/>
              </a:rPr>
              <a:t>What to include and how to manage the dance session depends on the purpose, the environment and the participants themselves. </a:t>
            </a:r>
          </a:p>
          <a:p>
            <a:pPr eaLnBrk="1" hangingPunct="1">
              <a:lnSpc>
                <a:spcPct val="140000"/>
              </a:lnSpc>
              <a:spcBef>
                <a:spcPct val="0"/>
              </a:spcBef>
            </a:pPr>
            <a:r>
              <a:rPr lang="en-GB" altLang="en-US" sz="2000" smtClean="0">
                <a:latin typeface="Arial" panose="020B0604020202020204" pitchFamily="34" charset="0"/>
              </a:rPr>
              <a:t>Personal reflection is key to assessing how well the dance leader met the needs of their participants.</a:t>
            </a:r>
          </a:p>
          <a:p>
            <a:pPr eaLnBrk="1" hangingPunct="1">
              <a:lnSpc>
                <a:spcPct val="80000"/>
              </a:lnSpc>
            </a:pPr>
            <a:endParaRPr altLang="en-US" sz="2000" smtClean="0">
              <a:latin typeface="Arial" panose="020B0604020202020204" pitchFamily="34" charset="0"/>
            </a:endParaRPr>
          </a:p>
        </p:txBody>
      </p:sp>
      <p:pic>
        <p:nvPicPr>
          <p:cNvPr id="32772" name="Content Placeholder 4"/>
          <p:cNvPicPr>
            <a:picLocks noGrp="1" noChangeAspect="1"/>
          </p:cNvPicPr>
          <p:nvPr>
            <p:ph idx="2"/>
          </p:nvPr>
        </p:nvPicPr>
        <p:blipFill>
          <a:blip r:embed="rId2">
            <a:extLst>
              <a:ext uri="{28A0092B-C50C-407E-A947-70E740481C1C}">
                <a14:useLocalDpi xmlns:a14="http://schemas.microsoft.com/office/drawing/2010/main" val="0"/>
              </a:ext>
            </a:extLst>
          </a:blip>
          <a:srcRect/>
          <a:stretch>
            <a:fillRect/>
          </a:stretch>
        </p:blipFill>
        <p:spPr>
          <a:xfrm>
            <a:off x="6821488" y="2859088"/>
            <a:ext cx="4035425" cy="2693987"/>
          </a:xfrm>
        </p:spPr>
      </p:pic>
      <p:sp>
        <p:nvSpPr>
          <p:cNvPr id="32773" name="TextBox 5"/>
          <p:cNvSpPr txBox="1">
            <a:spLocks noChangeArrowheads="1"/>
          </p:cNvSpPr>
          <p:nvPr/>
        </p:nvSpPr>
        <p:spPr bwMode="auto">
          <a:xfrm>
            <a:off x="7038975" y="5848350"/>
            <a:ext cx="4710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SzPct val="100000"/>
              <a:buFont typeface="Arial" panose="020B0604020202020204" pitchFamily="34" charset="0"/>
              <a:buChar char="•"/>
              <a:defRPr sz="2200">
                <a:solidFill>
                  <a:srgbClr val="000000"/>
                </a:solidFill>
                <a:latin typeface="Arial" panose="020B0604020202020204" pitchFamily="34" charset="0"/>
              </a:defRPr>
            </a:lvl1pPr>
            <a:lvl2pPr marL="742950" indent="-285750" defTabSz="457200">
              <a:lnSpc>
                <a:spcPct val="90000"/>
              </a:lnSpc>
              <a:spcBef>
                <a:spcPts val="500"/>
              </a:spcBef>
              <a:buSzPct val="100000"/>
              <a:buFont typeface="Arial" panose="020B0604020202020204" pitchFamily="34" charset="0"/>
              <a:buChar char="•"/>
              <a:defRPr sz="2000">
                <a:solidFill>
                  <a:srgbClr val="000000"/>
                </a:solidFill>
                <a:latin typeface="Arial" panose="020B0604020202020204" pitchFamily="34" charset="0"/>
              </a:defRPr>
            </a:lvl2pPr>
            <a:lvl3pPr marL="1143000" indent="-228600" defTabSz="457200">
              <a:lnSpc>
                <a:spcPct val="90000"/>
              </a:lnSpc>
              <a:spcBef>
                <a:spcPts val="500"/>
              </a:spcBef>
              <a:buSzPct val="100000"/>
              <a:buFont typeface="Arial" panose="020B0604020202020204" pitchFamily="34" charset="0"/>
              <a:buChar char="•"/>
              <a:defRPr>
                <a:solidFill>
                  <a:srgbClr val="000000"/>
                </a:solidFill>
                <a:latin typeface="Arial" panose="020B0604020202020204" pitchFamily="34" charset="0"/>
              </a:defRPr>
            </a:lvl3pPr>
            <a:lvl4pPr marL="1600200" indent="-228600" defTabSz="457200">
              <a:lnSpc>
                <a:spcPct val="90000"/>
              </a:lnSpc>
              <a:spcBef>
                <a:spcPts val="500"/>
              </a:spcBef>
              <a:buSzPct val="100000"/>
              <a:buFont typeface="Arial" panose="020B0604020202020204" pitchFamily="34" charset="0"/>
              <a:buChar char="•"/>
              <a:defRPr sz="1600">
                <a:solidFill>
                  <a:srgbClr val="000000"/>
                </a:solidFill>
                <a:latin typeface="Arial" panose="020B0604020202020204" pitchFamily="34" charset="0"/>
              </a:defRPr>
            </a:lvl4pPr>
            <a:lvl5pPr marL="2057400" indent="-228600" defTabSz="457200">
              <a:lnSpc>
                <a:spcPct val="90000"/>
              </a:lnSpc>
              <a:spcBef>
                <a:spcPts val="500"/>
              </a:spcBef>
              <a:buSzPct val="100000"/>
              <a:buFont typeface="Arial" panose="020B0604020202020204" pitchFamily="34" charset="0"/>
              <a:buChar char="•"/>
              <a:defRPr sz="1600">
                <a:solidFill>
                  <a:srgbClr val="000000"/>
                </a:solidFill>
                <a:latin typeface="Arial" panose="020B060402020202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sz="1600">
                <a:solidFill>
                  <a:srgbClr val="000000"/>
                </a:solidFill>
                <a:latin typeface="Arial" panose="020B0604020202020204" pitchFamily="34" charset="0"/>
              </a:defRPr>
            </a:lvl9pPr>
          </a:lstStyle>
          <a:p>
            <a:pPr eaLnBrk="1" hangingPunct="1">
              <a:lnSpc>
                <a:spcPct val="100000"/>
              </a:lnSpc>
              <a:spcBef>
                <a:spcPct val="0"/>
              </a:spcBef>
              <a:buSzTx/>
              <a:buFontTx/>
              <a:buNone/>
            </a:pPr>
            <a:r>
              <a:rPr lang="en-GB" altLang="en-US" sz="1800" dirty="0"/>
              <a:t>Photographer: Andy Sunbeam</a:t>
            </a:r>
          </a:p>
          <a:p>
            <a:pPr eaLnBrk="1" hangingPunct="1">
              <a:lnSpc>
                <a:spcPct val="100000"/>
              </a:lnSpc>
              <a:spcBef>
                <a:spcPct val="0"/>
              </a:spcBef>
              <a:buSzTx/>
              <a:buFontTx/>
              <a:buNone/>
            </a:pPr>
            <a:r>
              <a:rPr lang="en-GB" altLang="en-US" sz="1800" dirty="0"/>
              <a:t>Dancers: Foot in Hand Dance Company</a:t>
            </a:r>
            <a:endParaRPr lang="en-US" altLang="en-US" sz="1800" dirty="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eaLnBrk="1" fontAlgn="auto" hangingPunct="1">
              <a:spcBef>
                <a:spcPts val="0"/>
              </a:spcBef>
              <a:spcAft>
                <a:spcPts val="0"/>
              </a:spcAft>
              <a:defRPr/>
            </a:pPr>
            <a:r>
              <a:rPr lang="en-GB" smtClean="0"/>
              <a:t>Interrelated areas</a:t>
            </a:r>
            <a:endParaRPr smtClean="0"/>
          </a:p>
        </p:txBody>
      </p:sp>
      <p:pic>
        <p:nvPicPr>
          <p:cNvPr id="337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9891"/>
          <a:stretch>
            <a:fillRect/>
          </a:stretch>
        </p:blipFill>
        <p:spPr>
          <a:xfrm>
            <a:off x="1393825" y="1725613"/>
            <a:ext cx="9129713" cy="5132387"/>
          </a:xfrm>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eaLnBrk="1" fontAlgn="auto" hangingPunct="1">
              <a:spcBef>
                <a:spcPts val="0"/>
              </a:spcBef>
              <a:spcAft>
                <a:spcPts val="0"/>
              </a:spcAft>
              <a:defRPr/>
            </a:pPr>
            <a:r>
              <a:rPr lang="en-GB" smtClean="0"/>
              <a:t>Key text…</a:t>
            </a:r>
            <a:endParaRPr smtClean="0"/>
          </a:p>
        </p:txBody>
      </p:sp>
      <p:pic>
        <p:nvPicPr>
          <p:cNvPr id="3481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00188" y="1484313"/>
            <a:ext cx="3895725" cy="5027612"/>
          </a:xfrm>
        </p:spPr>
      </p:pic>
      <p:sp>
        <p:nvSpPr>
          <p:cNvPr id="4" name="Content Placeholder 3"/>
          <p:cNvSpPr txBox="1">
            <a:spLocks noGrp="1"/>
          </p:cNvSpPr>
          <p:nvPr>
            <p:ph idx="2"/>
          </p:nvPr>
        </p:nvSpPr>
        <p:spPr>
          <a:xfrm>
            <a:off x="6172200" y="2193925"/>
            <a:ext cx="5334000" cy="4024313"/>
          </a:xfrm>
        </p:spPr>
        <p:txBody>
          <a:bodyPr>
            <a:normAutofit/>
          </a:bodyPr>
          <a:lstStyle/>
          <a:p>
            <a:pPr eaLnBrk="1" fontAlgn="auto" hangingPunct="1">
              <a:lnSpc>
                <a:spcPct val="80000"/>
              </a:lnSpc>
              <a:spcAft>
                <a:spcPts val="0"/>
              </a:spcAft>
              <a:buFont typeface="Arial" pitchFamily="34"/>
              <a:buChar char="•"/>
              <a:defRPr/>
            </a:pPr>
            <a:r>
              <a:rPr lang="en-GB" smtClean="0"/>
              <a:t>Quin, Rafferty, Tomlinson (2015).  Safe Dance Practice. An Applied Dance Science Perspective  Champaign Ill, USA: Human Kinetics </a:t>
            </a:r>
          </a:p>
          <a:p>
            <a:pPr eaLnBrk="1" fontAlgn="auto" hangingPunct="1">
              <a:lnSpc>
                <a:spcPct val="80000"/>
              </a:lnSpc>
              <a:spcAft>
                <a:spcPts val="0"/>
              </a:spcAft>
              <a:buFont typeface="Arial" pitchFamily="34"/>
              <a:buChar char="•"/>
              <a:defRPr/>
            </a:pPr>
            <a:endParaRPr lang="en-GB" smtClean="0"/>
          </a:p>
          <a:p>
            <a:pPr eaLnBrk="1" fontAlgn="auto" hangingPunct="1">
              <a:lnSpc>
                <a:spcPct val="80000"/>
              </a:lnSpc>
              <a:spcAft>
                <a:spcPts val="0"/>
              </a:spcAft>
              <a:buFont typeface="Arial" pitchFamily="34"/>
              <a:buChar char="•"/>
              <a:defRPr/>
            </a:pPr>
            <a:r>
              <a:rPr lang="en-GB" smtClean="0"/>
              <a:t>Get a 20% discount off Safe Dance Practice, a free eBook version and free shipping by joining HK Rewards at www.humankinetics.com</a:t>
            </a:r>
          </a:p>
          <a:p>
            <a:pPr eaLnBrk="1" fontAlgn="auto" hangingPunct="1">
              <a:lnSpc>
                <a:spcPct val="80000"/>
              </a:lnSpc>
              <a:spcAft>
                <a:spcPts val="0"/>
              </a:spcAft>
              <a:buFont typeface="Arial" pitchFamily="34"/>
              <a:buChar char="•"/>
              <a:defRPr/>
            </a:pPr>
            <a:endParaRPr lang="en-GB" smtClean="0"/>
          </a:p>
          <a:p>
            <a:pPr marL="0" indent="0" eaLnBrk="1" fontAlgn="auto" hangingPunct="1">
              <a:lnSpc>
                <a:spcPct val="80000"/>
              </a:lnSpc>
              <a:spcAft>
                <a:spcPts val="0"/>
              </a:spcAft>
              <a:buFont typeface="Arial" pitchFamily="34"/>
              <a:buNone/>
              <a:defRPr/>
            </a:pPr>
            <a:r>
              <a:rPr lang="en-GB" sz="1600" smtClean="0"/>
              <a:t>(Book Cover: Photographer, Chris Nash; Dancer, Vanessa Michielon)</a:t>
            </a:r>
          </a:p>
          <a:p>
            <a:pPr eaLnBrk="1" fontAlgn="auto" hangingPunct="1">
              <a:lnSpc>
                <a:spcPct val="80000"/>
              </a:lnSpc>
              <a:spcAft>
                <a:spcPts val="0"/>
              </a:spcAft>
              <a:buFont typeface="Arial" pitchFamily="34"/>
              <a:buChar char="•"/>
              <a:defRPr/>
            </a:pPr>
            <a:endParaRPr smtClean="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hangingPunct="1">
              <a:defRPr/>
            </a:pPr>
            <a:r>
              <a:rPr lang="en-GB" dirty="0" smtClean="0"/>
              <a:t>Key text - chapters</a:t>
            </a:r>
            <a:endParaRPr dirty="0"/>
          </a:p>
        </p:txBody>
      </p:sp>
      <p:sp>
        <p:nvSpPr>
          <p:cNvPr id="35843" name="Content Placeholder 2"/>
          <p:cNvSpPr txBox="1">
            <a:spLocks noGrp="1"/>
          </p:cNvSpPr>
          <p:nvPr>
            <p:ph idx="1"/>
          </p:nvPr>
        </p:nvSpPr>
        <p:spPr>
          <a:xfrm>
            <a:off x="685800" y="2193925"/>
            <a:ext cx="5334000" cy="4024313"/>
          </a:xfrm>
        </p:spPr>
        <p:txBody>
          <a:bodyPr/>
          <a:lstStyle/>
          <a:p>
            <a:pPr hangingPunct="1"/>
            <a:r>
              <a:rPr lang="en-GB" altLang="en-US" smtClean="0">
                <a:latin typeface="Arial" panose="020B0604020202020204" pitchFamily="34" charset="0"/>
              </a:rPr>
              <a:t>Chapter 1 – The Dance Environment</a:t>
            </a:r>
          </a:p>
          <a:p>
            <a:pPr hangingPunct="1"/>
            <a:r>
              <a:rPr lang="en-GB" altLang="en-US" smtClean="0">
                <a:latin typeface="Arial" panose="020B0604020202020204" pitchFamily="34" charset="0"/>
              </a:rPr>
              <a:t>Chapter 2 – Alignment</a:t>
            </a:r>
          </a:p>
          <a:p>
            <a:pPr hangingPunct="1"/>
            <a:r>
              <a:rPr lang="en-GB" altLang="en-US" smtClean="0">
                <a:latin typeface="Arial" panose="020B0604020202020204" pitchFamily="34" charset="0"/>
              </a:rPr>
              <a:t>Chapter 3 – Warming up and Cooling Down</a:t>
            </a:r>
          </a:p>
          <a:p>
            <a:pPr hangingPunct="1"/>
            <a:r>
              <a:rPr lang="en-GB" altLang="en-US" smtClean="0">
                <a:latin typeface="Arial" panose="020B0604020202020204" pitchFamily="34" charset="0"/>
              </a:rPr>
              <a:t>Chapter 4 – Training Principles and Supplementary Fitness</a:t>
            </a:r>
          </a:p>
          <a:p>
            <a:pPr hangingPunct="1"/>
            <a:r>
              <a:rPr lang="en-GB" altLang="en-US" smtClean="0">
                <a:latin typeface="Arial" panose="020B0604020202020204" pitchFamily="34" charset="0"/>
              </a:rPr>
              <a:t>Chapter 5 – Rest and Recovery</a:t>
            </a:r>
          </a:p>
          <a:p>
            <a:pPr hangingPunct="1"/>
            <a:r>
              <a:rPr lang="en-GB" altLang="en-US" smtClean="0">
                <a:latin typeface="Arial" panose="020B0604020202020204" pitchFamily="34" charset="0"/>
              </a:rPr>
              <a:t>Chapter 6 – Sequencing and Progression</a:t>
            </a:r>
            <a:endParaRPr altLang="en-US" smtClean="0">
              <a:latin typeface="Arial" panose="020B0604020202020204" pitchFamily="34" charset="0"/>
            </a:endParaRPr>
          </a:p>
        </p:txBody>
      </p:sp>
      <p:sp>
        <p:nvSpPr>
          <p:cNvPr id="4" name="Content Placeholder 3"/>
          <p:cNvSpPr>
            <a:spLocks noGrp="1"/>
          </p:cNvSpPr>
          <p:nvPr>
            <p:ph idx="2"/>
          </p:nvPr>
        </p:nvSpPr>
        <p:spPr>
          <a:xfrm>
            <a:off x="6172200" y="2193925"/>
            <a:ext cx="5334000" cy="4024313"/>
          </a:xfrm>
        </p:spPr>
        <p:txBody>
          <a:bodyPr/>
          <a:lstStyle/>
          <a:p>
            <a:pPr hangingPunct="1">
              <a:defRPr/>
            </a:pPr>
            <a:r>
              <a:rPr lang="en-GB" dirty="0" smtClean="0"/>
              <a:t>Chapter 7 – Nutrition and Hydration</a:t>
            </a:r>
          </a:p>
          <a:p>
            <a:pPr hangingPunct="1">
              <a:defRPr/>
            </a:pPr>
            <a:r>
              <a:rPr lang="en-GB" dirty="0" smtClean="0"/>
              <a:t>Chapter 8 – Psychological Wellbeing</a:t>
            </a:r>
          </a:p>
          <a:p>
            <a:pPr hangingPunct="1">
              <a:defRPr/>
            </a:pPr>
            <a:r>
              <a:rPr lang="en-GB" dirty="0" smtClean="0"/>
              <a:t>Chapter 9 – Injury Awareness and Management</a:t>
            </a:r>
          </a:p>
          <a:p>
            <a:pPr hangingPunct="1">
              <a:defRPr/>
            </a:pPr>
            <a:r>
              <a:rPr lang="en-GB" dirty="0" smtClean="0"/>
              <a:t>Chapter 10 – Adaptations for Specific Populations</a:t>
            </a:r>
          </a:p>
          <a:p>
            <a:pPr hangingPunct="1">
              <a:defRPr/>
            </a:pPr>
            <a:r>
              <a:rPr lang="en-GB" dirty="0" smtClean="0"/>
              <a:t>Chapter 11 – Evaluating and Appreciating Safe Dance Practice</a:t>
            </a:r>
          </a:p>
          <a:p>
            <a:pPr marL="0" indent="0" hangingPunct="1">
              <a:buFont typeface="Arial" panose="020B0604020202020204" pitchFamily="34" charset="0"/>
              <a:buNone/>
              <a:defRPr/>
            </a:pPr>
            <a:endParaRPr lang="en-GB" dirty="0"/>
          </a:p>
          <a:p>
            <a:pPr marL="0" indent="0" hangingPunct="1">
              <a:buFont typeface="Arial" panose="020B0604020202020204" pitchFamily="34" charset="0"/>
              <a:buNone/>
              <a:defRPr/>
            </a:pPr>
            <a:r>
              <a:rPr lang="en-GB" dirty="0" smtClean="0"/>
              <a:t>Useful ready to use appendices for dance practice.</a:t>
            </a:r>
            <a:endParaRPr dirty="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p:cNvPicPr>
            <a:picLocks noChangeAspect="1"/>
          </p:cNvPicPr>
          <p:nvPr/>
        </p:nvPicPr>
        <p:blipFill>
          <a:blip r:embed="rId3">
            <a:extLst>
              <a:ext uri="{28A0092B-C50C-407E-A947-70E740481C1C}">
                <a14:useLocalDpi xmlns:a14="http://schemas.microsoft.com/office/drawing/2010/main" val="0"/>
              </a:ext>
            </a:extLst>
          </a:blip>
          <a:srcRect l="14029" t="16199" r="61343" b="74075"/>
          <a:stretch>
            <a:fillRect/>
          </a:stretch>
        </p:blipFill>
        <p:spPr bwMode="auto">
          <a:xfrm>
            <a:off x="2352675" y="3381375"/>
            <a:ext cx="3132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4" descr="http://www.nidms.co.uk/attachments/Header/image_5.jpg?template=generic"/>
          <p:cNvPicPr>
            <a:picLocks noChangeAspect="1" noChangeArrowheads="1"/>
          </p:cNvPicPr>
          <p:nvPr/>
        </p:nvPicPr>
        <p:blipFill>
          <a:blip r:embed="rId4">
            <a:extLst>
              <a:ext uri="{28A0092B-C50C-407E-A947-70E740481C1C}">
                <a14:useLocalDpi xmlns:a14="http://schemas.microsoft.com/office/drawing/2010/main" val="0"/>
              </a:ext>
            </a:extLst>
          </a:blip>
          <a:srcRect r="73772" b="62170"/>
          <a:stretch>
            <a:fillRect/>
          </a:stretch>
        </p:blipFill>
        <p:spPr bwMode="auto">
          <a:xfrm>
            <a:off x="7145338" y="3097213"/>
            <a:ext cx="239871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13" descr="TL_logotype_RG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3238" y="950913"/>
            <a:ext cx="3097212"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descr="http://www.onedanceuk.org/wp-content/themes/onedanceuk/assets/images/logo_anim.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834188" y="763588"/>
            <a:ext cx="2519362"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9450" y="5186363"/>
            <a:ext cx="87884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4400550" y="6356350"/>
            <a:ext cx="3443288" cy="365125"/>
          </a:xfrm>
        </p:spPr>
        <p:txBody>
          <a:bodyPr/>
          <a:lstStyle/>
          <a:p>
            <a:pPr>
              <a:defRPr/>
            </a:pPr>
            <a:endParaRPr dirty="0" smtClean="0">
              <a:solidFill>
                <a:prstClr val="black">
                  <a:tint val="75000"/>
                </a:prstClr>
              </a:solidFill>
              <a:latin typeface="Calibri"/>
            </a:endParaRPr>
          </a:p>
        </p:txBody>
      </p:sp>
      <p:pic>
        <p:nvPicPr>
          <p:cNvPr id="36872"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17950" y="1905000"/>
            <a:ext cx="673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Rectangle 3"/>
          <p:cNvSpPr>
            <a:spLocks noChangeArrowheads="1"/>
          </p:cNvSpPr>
          <p:nvPr/>
        </p:nvSpPr>
        <p:spPr bwMode="auto">
          <a:xfrm>
            <a:off x="4591050" y="2101850"/>
            <a:ext cx="1849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t>HUMAN KINETICS</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name="Slide2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eaLnBrk="1" fontAlgn="auto" hangingPunct="1">
              <a:spcBef>
                <a:spcPts val="0"/>
              </a:spcBef>
              <a:spcAft>
                <a:spcPts val="0"/>
              </a:spcAft>
              <a:defRPr/>
            </a:pPr>
            <a:r>
              <a:rPr lang="en-GB" dirty="0" smtClean="0"/>
              <a:t>Continuing professional development </a:t>
            </a:r>
            <a:endParaRPr dirty="0" smtClean="0"/>
          </a:p>
        </p:txBody>
      </p:sp>
      <p:sp>
        <p:nvSpPr>
          <p:cNvPr id="38915" name="Content Placeholder 2"/>
          <p:cNvSpPr txBox="1">
            <a:spLocks noGrp="1"/>
          </p:cNvSpPr>
          <p:nvPr>
            <p:ph idx="1"/>
          </p:nvPr>
        </p:nvSpPr>
        <p:spPr/>
        <p:txBody>
          <a:bodyPr/>
          <a:lstStyle/>
          <a:p>
            <a:pPr marL="0" indent="0" algn="ctr" eaLnBrk="1" hangingPunct="1">
              <a:buFont typeface="Arial" panose="020B0604020202020204" pitchFamily="34" charset="0"/>
              <a:buNone/>
            </a:pPr>
            <a:endParaRPr altLang="en-US" smtClean="0">
              <a:latin typeface="Arial" panose="020B0604020202020204" pitchFamily="34" charset="0"/>
            </a:endParaRPr>
          </a:p>
          <a:p>
            <a:pPr marL="0" indent="0" algn="ctr" eaLnBrk="1" hangingPunct="1">
              <a:buFont typeface="Arial" panose="020B0604020202020204" pitchFamily="34" charset="0"/>
              <a:buNone/>
            </a:pPr>
            <a:endParaRPr altLang="en-US" smtClean="0">
              <a:latin typeface="Arial" panose="020B0604020202020204" pitchFamily="34" charset="0"/>
            </a:endParaRPr>
          </a:p>
          <a:p>
            <a:pPr marL="0" indent="0" algn="ctr" eaLnBrk="1" hangingPunct="1">
              <a:buFont typeface="Arial" panose="020B0604020202020204" pitchFamily="34" charset="0"/>
              <a:buNone/>
            </a:pPr>
            <a:r>
              <a:rPr altLang="en-US" sz="6600" smtClean="0">
                <a:latin typeface="Arial" panose="020B0604020202020204" pitchFamily="34" charset="0"/>
              </a:rPr>
              <a:t>www.safeindance.com</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eaLnBrk="1" fontAlgn="auto" hangingPunct="1">
              <a:spcBef>
                <a:spcPts val="0"/>
              </a:spcBef>
              <a:spcAft>
                <a:spcPts val="0"/>
              </a:spcAft>
              <a:defRPr/>
            </a:pPr>
            <a:r>
              <a:rPr lang="en-GB" smtClean="0"/>
              <a:t>References and related reading</a:t>
            </a:r>
            <a:endParaRPr smtClean="0"/>
          </a:p>
        </p:txBody>
      </p:sp>
      <p:sp>
        <p:nvSpPr>
          <p:cNvPr id="31747" name="Content Placeholder 2"/>
          <p:cNvSpPr txBox="1">
            <a:spLocks noGrp="1"/>
          </p:cNvSpPr>
          <p:nvPr>
            <p:ph idx="1"/>
          </p:nvPr>
        </p:nvSpPr>
        <p:spPr>
          <a:xfrm>
            <a:off x="685800" y="3065463"/>
            <a:ext cx="10820400" cy="4024312"/>
          </a:xfrm>
        </p:spPr>
        <p:txBody>
          <a:bodyPr/>
          <a:lstStyle/>
          <a:p>
            <a:pPr eaLnBrk="1" hangingPunct="1">
              <a:defRPr/>
            </a:pPr>
            <a:r>
              <a:rPr lang="en-GB" altLang="en-US" dirty="0">
                <a:latin typeface="Arial" panose="020B0604020202020204" pitchFamily="34" charset="0"/>
              </a:rPr>
              <a:t>Kenny, S., Whittaker, J.L., &amp; Emery, C.A. (2015). Risk factors for musculoskeletal injury in pre-professional dancers: a systematic review. Br J Sports Med online [accessed December 2015</a:t>
            </a:r>
            <a:r>
              <a:rPr lang="en-GB" altLang="en-US" dirty="0" smtClean="0">
                <a:latin typeface="Arial" panose="020B0604020202020204" pitchFamily="34" charset="0"/>
              </a:rPr>
              <a:t>]</a:t>
            </a:r>
            <a:endParaRPr lang="en-GB" altLang="en-US" dirty="0">
              <a:latin typeface="Arial" panose="020B0604020202020204" pitchFamily="34" charset="0"/>
            </a:endParaRPr>
          </a:p>
          <a:p>
            <a:pPr eaLnBrk="1" hangingPunct="1">
              <a:defRPr/>
            </a:pPr>
            <a:r>
              <a:rPr lang="en-GB" altLang="en-US" dirty="0" smtClean="0">
                <a:latin typeface="Arial" panose="020B0604020202020204" pitchFamily="34" charset="0"/>
              </a:rPr>
              <a:t>Laws</a:t>
            </a:r>
            <a:r>
              <a:rPr lang="en-GB" altLang="en-US" dirty="0">
                <a:latin typeface="Arial" panose="020B0604020202020204" pitchFamily="34" charset="0"/>
              </a:rPr>
              <a:t>, H. (2005). Fit to dance 2. Dance UK: </a:t>
            </a:r>
            <a:r>
              <a:rPr lang="en-GB" altLang="en-US" dirty="0" smtClean="0">
                <a:latin typeface="Arial" panose="020B0604020202020204" pitchFamily="34" charset="0"/>
              </a:rPr>
              <a:t>UK</a:t>
            </a:r>
          </a:p>
          <a:p>
            <a:pPr eaLnBrk="1" hangingPunct="1">
              <a:defRPr/>
            </a:pPr>
            <a:r>
              <a:rPr lang="en-GB" altLang="en-US" dirty="0" smtClean="0">
                <a:latin typeface="Arial" panose="020B0604020202020204" pitchFamily="34" charset="0"/>
              </a:rPr>
              <a:t>Quin</a:t>
            </a:r>
            <a:r>
              <a:rPr lang="en-GB" altLang="en-US" dirty="0">
                <a:latin typeface="Arial" panose="020B0604020202020204" pitchFamily="34" charset="0"/>
              </a:rPr>
              <a:t>, E. </a:t>
            </a:r>
            <a:r>
              <a:rPr lang="en-GB" altLang="en-US" dirty="0" err="1">
                <a:latin typeface="Arial" panose="020B0604020202020204" pitchFamily="34" charset="0"/>
              </a:rPr>
              <a:t>Raffery</a:t>
            </a:r>
            <a:r>
              <a:rPr lang="en-GB" altLang="en-US" dirty="0">
                <a:latin typeface="Arial" panose="020B0604020202020204" pitchFamily="34" charset="0"/>
              </a:rPr>
              <a:t>, S. &amp; Tomlinson, C (2015) Safe Dance Practice: An applied dance science perspective Human Kinetics: </a:t>
            </a:r>
            <a:r>
              <a:rPr lang="en-GB" altLang="en-US" dirty="0" smtClean="0">
                <a:latin typeface="Arial" panose="020B0604020202020204" pitchFamily="34" charset="0"/>
              </a:rPr>
              <a:t>UK</a:t>
            </a:r>
          </a:p>
          <a:p>
            <a:pPr eaLnBrk="1" hangingPunct="1">
              <a:defRPr/>
            </a:pPr>
            <a:r>
              <a:rPr lang="en-GB" altLang="en-US" dirty="0">
                <a:latin typeface="Arial" panose="020B0604020202020204" pitchFamily="34" charset="0"/>
              </a:rPr>
              <a:t>Russell, J. (2013). Preventing dance injuries: Current perspectives. Open Access Journal of Sports Medicine, 4, 199-210</a:t>
            </a:r>
          </a:p>
          <a:p>
            <a:pPr eaLnBrk="1" hangingPunct="1">
              <a:defRPr/>
            </a:pPr>
            <a:endParaRPr lang="en-GB" altLang="en-US" dirty="0" smtClean="0">
              <a:latin typeface="Arial" panose="020B0604020202020204" pitchFamily="34" charset="0"/>
            </a:endParaRPr>
          </a:p>
          <a:p>
            <a:pPr eaLnBrk="1" hangingPunct="1">
              <a:defRPr/>
            </a:pPr>
            <a:endParaRPr lang="en-GB" altLang="en-US" dirty="0">
              <a:latin typeface="Arial" panose="020B0604020202020204" pitchFamily="34" charset="0"/>
            </a:endParaRPr>
          </a:p>
          <a:p>
            <a:pPr marL="0" indent="0" eaLnBrk="1" hangingPunct="1">
              <a:buFont typeface="Arial" panose="020B0604020202020204" pitchFamily="34" charset="0"/>
              <a:buNone/>
              <a:defRPr/>
            </a:pPr>
            <a:endParaRPr lang="en-GB" altLang="en-US" dirty="0" smtClean="0">
              <a:latin typeface="Arial" panose="020B0604020202020204" pitchFamily="34" charset="0"/>
            </a:endParaRPr>
          </a:p>
          <a:p>
            <a:pPr marL="0" indent="0" eaLnBrk="1" hangingPunct="1">
              <a:buFont typeface="Arial" panose="020B0604020202020204" pitchFamily="34" charset="0"/>
              <a:buNone/>
              <a:defRPr/>
            </a:pPr>
            <a:endParaRPr lang="en-GB" altLang="en-US" dirty="0">
              <a:latin typeface="Arial" panose="020B0604020202020204" pitchFamily="34" charset="0"/>
            </a:endParaRPr>
          </a:p>
          <a:p>
            <a:pPr marL="0" indent="0" eaLnBrk="1" hangingPunct="1">
              <a:buFont typeface="Arial" panose="020B0604020202020204" pitchFamily="34" charset="0"/>
              <a:buNone/>
              <a:defRPr/>
            </a:pPr>
            <a:endParaRPr altLang="en-US" dirty="0" smtClean="0">
              <a:latin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hangingPunct="1">
              <a:defRPr/>
            </a:pPr>
            <a:r>
              <a:rPr lang="en-GB" dirty="0" smtClean="0"/>
              <a:t>Any questions??</a:t>
            </a:r>
            <a:endParaRPr dirty="0"/>
          </a:p>
        </p:txBody>
      </p:sp>
      <p:pic>
        <p:nvPicPr>
          <p:cNvPr id="409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7275" y="2057400"/>
            <a:ext cx="30114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3"/>
          <p:cNvSpPr txBox="1">
            <a:spLocks noChangeArrowheads="1"/>
          </p:cNvSpPr>
          <p:nvPr/>
        </p:nvSpPr>
        <p:spPr bwMode="auto">
          <a:xfrm>
            <a:off x="6845300" y="3317875"/>
            <a:ext cx="47625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dirty="0" smtClean="0">
                <a:hlinkClick r:id="rId3"/>
              </a:rPr>
              <a:t>Charlotte.Tomlinson@hotmail.com</a:t>
            </a:r>
            <a:endParaRPr lang="en-GB" altLang="en-US" dirty="0" smtClean="0"/>
          </a:p>
          <a:p>
            <a:endParaRPr lang="en-GB" altLang="en-US" dirty="0"/>
          </a:p>
          <a:p>
            <a:r>
              <a:rPr lang="en-GB" altLang="en-US" dirty="0" smtClean="0"/>
              <a:t>Twitter - @fit4dancect</a:t>
            </a:r>
          </a:p>
          <a:p>
            <a:endParaRPr lang="en-GB" altLang="en-US" dirty="0"/>
          </a:p>
          <a:p>
            <a:r>
              <a:rPr lang="en-GB" altLang="en-US" dirty="0" smtClean="0"/>
              <a:t>Facebook – Fit Dance</a:t>
            </a:r>
          </a:p>
          <a:p>
            <a:endParaRPr lang="en-GB" altLang="en-US" dirty="0"/>
          </a:p>
          <a:p>
            <a:r>
              <a:rPr lang="en-GB" altLang="en-US" dirty="0" smtClean="0"/>
              <a:t>www.fit4dance.com</a:t>
            </a:r>
            <a:endParaRPr lang="en-US"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eaLnBrk="1" fontAlgn="auto" hangingPunct="1">
              <a:spcBef>
                <a:spcPts val="0"/>
              </a:spcBef>
              <a:spcAft>
                <a:spcPts val="0"/>
              </a:spcAft>
              <a:defRPr/>
            </a:pPr>
            <a:r>
              <a:rPr lang="en-GB" smtClean="0"/>
              <a:t>Overview</a:t>
            </a:r>
            <a:endParaRPr smtClean="0"/>
          </a:p>
        </p:txBody>
      </p:sp>
      <p:sp>
        <p:nvSpPr>
          <p:cNvPr id="3" name="Content Placeholder 2"/>
          <p:cNvSpPr txBox="1">
            <a:spLocks noGrp="1"/>
          </p:cNvSpPr>
          <p:nvPr>
            <p:ph idx="1"/>
          </p:nvPr>
        </p:nvSpPr>
        <p:spPr/>
        <p:txBody>
          <a:bodyPr>
            <a:normAutofit lnSpcReduction="10000"/>
          </a:bodyPr>
          <a:lstStyle/>
          <a:p>
            <a:pPr eaLnBrk="1" fontAlgn="auto" hangingPunct="1">
              <a:spcAft>
                <a:spcPts val="0"/>
              </a:spcAft>
              <a:buFont typeface="Arial" pitchFamily="34"/>
              <a:buChar char="•"/>
              <a:defRPr/>
            </a:pPr>
            <a:r>
              <a:rPr lang="en-GB" dirty="0" smtClean="0"/>
              <a:t>What is Safe Dance Practice</a:t>
            </a:r>
          </a:p>
          <a:p>
            <a:pPr eaLnBrk="1" fontAlgn="auto" hangingPunct="1">
              <a:spcAft>
                <a:spcPts val="0"/>
              </a:spcAft>
              <a:buFont typeface="Arial" pitchFamily="34"/>
              <a:buChar char="•"/>
              <a:defRPr/>
            </a:pPr>
            <a:endParaRPr lang="en-GB" dirty="0" smtClean="0"/>
          </a:p>
          <a:p>
            <a:pPr eaLnBrk="1" fontAlgn="auto" hangingPunct="1">
              <a:spcAft>
                <a:spcPts val="0"/>
              </a:spcAft>
              <a:buFont typeface="Arial" pitchFamily="34"/>
              <a:buChar char="•"/>
              <a:defRPr/>
            </a:pPr>
            <a:r>
              <a:rPr lang="en-GB" dirty="0" smtClean="0"/>
              <a:t>Multidisciplinary Approach</a:t>
            </a:r>
          </a:p>
          <a:p>
            <a:pPr marL="0" indent="0" eaLnBrk="1" fontAlgn="auto" hangingPunct="1">
              <a:spcAft>
                <a:spcPts val="0"/>
              </a:spcAft>
              <a:buFont typeface="Arial" pitchFamily="34"/>
              <a:buNone/>
              <a:defRPr/>
            </a:pPr>
            <a:endParaRPr lang="en-GB" dirty="0" smtClean="0"/>
          </a:p>
          <a:p>
            <a:pPr eaLnBrk="1" fontAlgn="auto" hangingPunct="1">
              <a:spcAft>
                <a:spcPts val="0"/>
              </a:spcAft>
              <a:buFont typeface="Arial" pitchFamily="34"/>
              <a:buChar char="•"/>
              <a:defRPr/>
            </a:pPr>
            <a:r>
              <a:rPr lang="en-GB" dirty="0" smtClean="0"/>
              <a:t>Incorporating Safe Dance Practice into your </a:t>
            </a:r>
          </a:p>
          <a:p>
            <a:pPr marL="0" indent="0" eaLnBrk="1" fontAlgn="auto" hangingPunct="1">
              <a:spcAft>
                <a:spcPts val="0"/>
              </a:spcAft>
              <a:buFont typeface="Arial" panose="020B0604020202020204" pitchFamily="34" charset="0"/>
              <a:buNone/>
              <a:defRPr/>
            </a:pPr>
            <a:r>
              <a:rPr lang="en-GB" dirty="0" smtClean="0"/>
              <a:t>    dance experience</a:t>
            </a:r>
          </a:p>
          <a:p>
            <a:pPr marL="0" indent="0" eaLnBrk="1" fontAlgn="auto" hangingPunct="1">
              <a:spcAft>
                <a:spcPts val="0"/>
              </a:spcAft>
              <a:buFont typeface="Arial" panose="020B0604020202020204" pitchFamily="34" charset="0"/>
              <a:buNone/>
              <a:defRPr/>
            </a:pPr>
            <a:endParaRPr lang="en-GB" dirty="0"/>
          </a:p>
          <a:p>
            <a:pPr marL="0" indent="0" eaLnBrk="1" fontAlgn="auto" hangingPunct="1">
              <a:spcAft>
                <a:spcPts val="0"/>
              </a:spcAft>
              <a:buFont typeface="Arial" panose="020B0604020202020204" pitchFamily="34" charset="0"/>
              <a:buNone/>
              <a:defRPr/>
            </a:pPr>
            <a:endParaRPr lang="en-GB" dirty="0" smtClean="0"/>
          </a:p>
          <a:p>
            <a:pPr marL="0" indent="0" algn="ctr" eaLnBrk="1" fontAlgn="auto" hangingPunct="1">
              <a:spcAft>
                <a:spcPts val="0"/>
              </a:spcAft>
              <a:buFont typeface="Arial" panose="020B0604020202020204" pitchFamily="34" charset="0"/>
              <a:buNone/>
              <a:defRPr/>
            </a:pPr>
            <a:r>
              <a:rPr lang="en-GB" sz="1400" dirty="0" smtClean="0"/>
              <a:t>Photo: Chris Nash</a:t>
            </a:r>
          </a:p>
          <a:p>
            <a:pPr marL="0" indent="0" algn="ctr" eaLnBrk="1" fontAlgn="auto" hangingPunct="1">
              <a:spcAft>
                <a:spcPts val="0"/>
              </a:spcAft>
              <a:buFont typeface="Arial" panose="020B0604020202020204" pitchFamily="34" charset="0"/>
              <a:buNone/>
              <a:defRPr/>
            </a:pPr>
            <a:r>
              <a:rPr lang="en-GB" sz="1400" dirty="0" smtClean="0"/>
              <a:t>Dancer: Chloe Stone</a:t>
            </a:r>
            <a:endParaRPr sz="1400" dirty="0" smtClean="0"/>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201738"/>
            <a:ext cx="7237412" cy="755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eaLnBrk="1" fontAlgn="auto" hangingPunct="1">
              <a:spcBef>
                <a:spcPts val="0"/>
              </a:spcBef>
              <a:spcAft>
                <a:spcPts val="0"/>
              </a:spcAft>
              <a:defRPr/>
            </a:pPr>
            <a:r>
              <a:rPr lang="en-GB" smtClean="0"/>
              <a:t>The mission</a:t>
            </a:r>
            <a:endParaRPr smtClean="0"/>
          </a:p>
        </p:txBody>
      </p:sp>
      <p:sp>
        <p:nvSpPr>
          <p:cNvPr id="3" name="Content Placeholder 2"/>
          <p:cNvSpPr txBox="1">
            <a:spLocks noGrp="1"/>
          </p:cNvSpPr>
          <p:nvPr>
            <p:ph idx="1"/>
          </p:nvPr>
        </p:nvSpPr>
        <p:spPr/>
        <p:txBody>
          <a:bodyPr>
            <a:normAutofit/>
          </a:bodyPr>
          <a:lstStyle/>
          <a:p>
            <a:pPr eaLnBrk="1" fontAlgn="auto" hangingPunct="1">
              <a:lnSpc>
                <a:spcPct val="150000"/>
              </a:lnSpc>
              <a:spcBef>
                <a:spcPts val="0"/>
              </a:spcBef>
              <a:spcAft>
                <a:spcPts val="0"/>
              </a:spcAft>
              <a:buFont typeface="Arial" pitchFamily="34"/>
              <a:buChar char="•"/>
              <a:defRPr/>
            </a:pPr>
            <a:r>
              <a:rPr lang="en-GB" dirty="0" smtClean="0"/>
              <a:t>Every dancer regardless of age, experience, ability and style should be able to engage fully in the act of dancing without risk of harm to the body or mind, while also being supported to achieve their full potential. </a:t>
            </a:r>
          </a:p>
          <a:p>
            <a:pPr marL="0" indent="0" algn="r" eaLnBrk="1" fontAlgn="auto" hangingPunct="1">
              <a:lnSpc>
                <a:spcPct val="150000"/>
              </a:lnSpc>
              <a:spcBef>
                <a:spcPts val="0"/>
              </a:spcBef>
              <a:spcAft>
                <a:spcPts val="0"/>
              </a:spcAft>
              <a:buFont typeface="Arial" panose="020B0604020202020204" pitchFamily="34" charset="0"/>
              <a:buNone/>
              <a:defRPr/>
            </a:pPr>
            <a:endParaRPr lang="en-GB" dirty="0" smtClean="0"/>
          </a:p>
          <a:p>
            <a:pPr marL="0" indent="0" algn="r" eaLnBrk="1" fontAlgn="auto" hangingPunct="1">
              <a:lnSpc>
                <a:spcPct val="150000"/>
              </a:lnSpc>
              <a:spcBef>
                <a:spcPts val="0"/>
              </a:spcBef>
              <a:spcAft>
                <a:spcPts val="0"/>
              </a:spcAft>
              <a:buFont typeface="Arial" panose="020B0604020202020204" pitchFamily="34" charset="0"/>
              <a:buNone/>
              <a:defRPr/>
            </a:pPr>
            <a:r>
              <a:rPr lang="en-GB" dirty="0" smtClean="0"/>
              <a:t>Quin</a:t>
            </a:r>
            <a:r>
              <a:rPr lang="en-GB" dirty="0"/>
              <a:t>, Rafferty &amp; Tomlinson, 2015, p. xvii</a:t>
            </a:r>
          </a:p>
          <a:p>
            <a:pPr eaLnBrk="1" fontAlgn="auto" hangingPunct="1">
              <a:lnSpc>
                <a:spcPct val="150000"/>
              </a:lnSpc>
              <a:spcBef>
                <a:spcPts val="0"/>
              </a:spcBef>
              <a:spcAft>
                <a:spcPts val="0"/>
              </a:spcAft>
              <a:buFont typeface="Arial" pitchFamily="34"/>
              <a:buChar char="•"/>
              <a:defRPr/>
            </a:pPr>
            <a:endParaRPr lang="en-GB" dirty="0" smtClean="0"/>
          </a:p>
          <a:p>
            <a:pPr marL="0" indent="0" eaLnBrk="1" fontAlgn="auto" hangingPunct="1">
              <a:spcAft>
                <a:spcPts val="0"/>
              </a:spcAft>
              <a:buFont typeface="Arial" pitchFamily="34"/>
              <a:buNone/>
              <a:defRPr/>
            </a:pPr>
            <a:endParaRPr dirty="0" smtClean="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eaLnBrk="1" fontAlgn="auto" hangingPunct="1">
              <a:spcBef>
                <a:spcPts val="0"/>
              </a:spcBef>
              <a:spcAft>
                <a:spcPts val="0"/>
              </a:spcAft>
              <a:defRPr/>
            </a:pPr>
            <a:r>
              <a:rPr lang="en-GB" dirty="0" smtClean="0"/>
              <a:t>What safe dance practice is</a:t>
            </a:r>
            <a:endParaRPr dirty="0" smtClean="0"/>
          </a:p>
        </p:txBody>
      </p:sp>
      <p:sp>
        <p:nvSpPr>
          <p:cNvPr id="3" name="Content Placeholder 2"/>
          <p:cNvSpPr txBox="1">
            <a:spLocks noGrp="1"/>
          </p:cNvSpPr>
          <p:nvPr>
            <p:ph idx="1"/>
          </p:nvPr>
        </p:nvSpPr>
        <p:spPr/>
        <p:txBody>
          <a:bodyPr>
            <a:normAutofit/>
          </a:bodyPr>
          <a:lstStyle/>
          <a:p>
            <a:pPr eaLnBrk="1" fontAlgn="auto" hangingPunct="1">
              <a:lnSpc>
                <a:spcPct val="140000"/>
              </a:lnSpc>
              <a:spcBef>
                <a:spcPts val="0"/>
              </a:spcBef>
              <a:spcAft>
                <a:spcPts val="0"/>
              </a:spcAft>
              <a:buFont typeface="Arial" pitchFamily="34"/>
              <a:buChar char="•"/>
              <a:defRPr/>
            </a:pPr>
            <a:r>
              <a:rPr lang="en-GB" dirty="0" smtClean="0"/>
              <a:t>While Safe Practice does encompass some legislative requirements, it is MUCH more than this!</a:t>
            </a:r>
          </a:p>
          <a:p>
            <a:pPr marL="0" indent="0" eaLnBrk="1" fontAlgn="auto" hangingPunct="1">
              <a:lnSpc>
                <a:spcPct val="140000"/>
              </a:lnSpc>
              <a:spcBef>
                <a:spcPts val="0"/>
              </a:spcBef>
              <a:spcAft>
                <a:spcPts val="0"/>
              </a:spcAft>
              <a:buFont typeface="Arial" pitchFamily="34"/>
              <a:buNone/>
              <a:defRPr/>
            </a:pPr>
            <a:endParaRPr lang="en-GB" dirty="0" smtClean="0"/>
          </a:p>
          <a:p>
            <a:pPr marL="0" indent="0" eaLnBrk="1" fontAlgn="auto" hangingPunct="1">
              <a:lnSpc>
                <a:spcPct val="140000"/>
              </a:lnSpc>
              <a:spcBef>
                <a:spcPts val="0"/>
              </a:spcBef>
              <a:spcAft>
                <a:spcPts val="0"/>
              </a:spcAft>
              <a:buFont typeface="Arial" pitchFamily="34"/>
              <a:buNone/>
              <a:defRPr/>
            </a:pPr>
            <a:r>
              <a:rPr lang="en-GB" dirty="0" smtClean="0"/>
              <a:t>Progressing what is possible….</a:t>
            </a:r>
          </a:p>
          <a:p>
            <a:pPr eaLnBrk="1" fontAlgn="auto" hangingPunct="1">
              <a:lnSpc>
                <a:spcPct val="140000"/>
              </a:lnSpc>
              <a:spcBef>
                <a:spcPts val="0"/>
              </a:spcBef>
              <a:spcAft>
                <a:spcPts val="0"/>
              </a:spcAft>
              <a:buFont typeface="Arial" pitchFamily="34"/>
              <a:buChar char="•"/>
              <a:defRPr/>
            </a:pPr>
            <a:r>
              <a:rPr lang="en-GB" dirty="0" smtClean="0"/>
              <a:t>“Truly effective safe practitioners will be able to realistically challenge current physical boundaries and push the potential of both the individual dancer and the art form without negatively affecting the dancer’s wellbeing or the artistic product” </a:t>
            </a:r>
          </a:p>
          <a:p>
            <a:pPr marL="0" indent="0" eaLnBrk="1" fontAlgn="auto" hangingPunct="1">
              <a:lnSpc>
                <a:spcPct val="140000"/>
              </a:lnSpc>
              <a:spcBef>
                <a:spcPts val="0"/>
              </a:spcBef>
              <a:spcAft>
                <a:spcPts val="0"/>
              </a:spcAft>
              <a:buFont typeface="Arial" pitchFamily="34"/>
              <a:buNone/>
              <a:defRPr/>
            </a:pPr>
            <a:r>
              <a:rPr lang="en-GB" dirty="0" smtClean="0"/>
              <a:t>						(Quin, Rafferty, Tomlinson, 2015, p xx) </a:t>
            </a:r>
          </a:p>
          <a:p>
            <a:pPr eaLnBrk="1" fontAlgn="auto" hangingPunct="1">
              <a:lnSpc>
                <a:spcPct val="140000"/>
              </a:lnSpc>
              <a:spcBef>
                <a:spcPts val="0"/>
              </a:spcBef>
              <a:spcAft>
                <a:spcPts val="0"/>
              </a:spcAft>
              <a:buFont typeface="Arial" pitchFamily="34"/>
              <a:buChar char="•"/>
              <a:defRPr/>
            </a:pPr>
            <a:endParaRPr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Safe dance practice – what and why? </a:t>
            </a:r>
            <a:endParaRP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14525" y="2328863"/>
            <a:ext cx="8362950" cy="37544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5654675"/>
            <a:ext cx="8382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Injury</a:t>
            </a:r>
            <a:endParaRPr dirty="0"/>
          </a:p>
        </p:txBody>
      </p:sp>
      <p:pic>
        <p:nvPicPr>
          <p:cNvPr id="15363"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492375" y="1417638"/>
            <a:ext cx="3016250" cy="4525962"/>
          </a:xfrm>
        </p:spPr>
      </p:pic>
      <p:sp>
        <p:nvSpPr>
          <p:cNvPr id="4" name="Content Placeholder 3"/>
          <p:cNvSpPr>
            <a:spLocks noGrp="1"/>
          </p:cNvSpPr>
          <p:nvPr>
            <p:ph sz="half" idx="2"/>
          </p:nvPr>
        </p:nvSpPr>
        <p:spPr>
          <a:xfrm>
            <a:off x="6172200" y="2193925"/>
            <a:ext cx="5334000" cy="4024313"/>
          </a:xfrm>
        </p:spPr>
        <p:txBody>
          <a:bodyPr>
            <a:normAutofit/>
          </a:bodyPr>
          <a:lstStyle/>
          <a:p>
            <a:pPr>
              <a:defRPr/>
            </a:pPr>
            <a:r>
              <a:rPr lang="en-GB" dirty="0" smtClean="0"/>
              <a:t>‘In </a:t>
            </a:r>
            <a:r>
              <a:rPr lang="en-GB" dirty="0"/>
              <a:t>research reporting the percentage of dancers injured out of a studied sample, the range was 42%−97% across a variety of genres and skill </a:t>
            </a:r>
            <a:r>
              <a:rPr lang="en-GB" dirty="0" smtClean="0"/>
              <a:t>proficiencies’ (Russell 2013: 200)</a:t>
            </a:r>
          </a:p>
          <a:p>
            <a:pPr marL="0" indent="0">
              <a:buFont typeface="Arial" panose="020B0604020202020204" pitchFamily="34" charset="0"/>
              <a:buNone/>
              <a:defRPr/>
            </a:pPr>
            <a:endParaRPr lang="en-GB" dirty="0"/>
          </a:p>
          <a:p>
            <a:pPr>
              <a:defRPr/>
            </a:pPr>
            <a:r>
              <a:rPr lang="en-GB" dirty="0" smtClean="0"/>
              <a:t>60-75% of all dance injuries are due to overuse (Potts &amp; Irrang 2001, Thomas &amp; Tarr 2009, Russell 2013)</a:t>
            </a:r>
            <a:endParaRPr dirty="0"/>
          </a:p>
        </p:txBody>
      </p:sp>
      <p:sp>
        <p:nvSpPr>
          <p:cNvPr id="5" name="Footer Placeholder 4"/>
          <p:cNvSpPr>
            <a:spLocks noGrp="1"/>
          </p:cNvSpPr>
          <p:nvPr>
            <p:ph type="ftr" sz="quarter" idx="11"/>
          </p:nvPr>
        </p:nvSpPr>
        <p:spPr>
          <a:xfrm>
            <a:off x="4400550" y="6356350"/>
            <a:ext cx="3443288" cy="365125"/>
          </a:xfrm>
        </p:spPr>
        <p:txBody>
          <a:bodyPr/>
          <a:lstStyle/>
          <a:p>
            <a:pPr>
              <a:defRPr/>
            </a:pPr>
            <a:endParaRPr dirty="0" smtClean="0">
              <a:solidFill>
                <a:prstClr val="black">
                  <a:tint val="75000"/>
                </a:prstClr>
              </a:solidFill>
              <a:latin typeface="Calibri"/>
            </a:endParaRPr>
          </a:p>
        </p:txBody>
      </p:sp>
      <p:sp>
        <p:nvSpPr>
          <p:cNvPr id="15366" name="TextBox 2"/>
          <p:cNvSpPr txBox="1">
            <a:spLocks noChangeArrowheads="1"/>
          </p:cNvSpPr>
          <p:nvPr/>
        </p:nvSpPr>
        <p:spPr bwMode="auto">
          <a:xfrm>
            <a:off x="1681163" y="6096000"/>
            <a:ext cx="3016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t>Photograph: Sonia Rafferty</a:t>
            </a:r>
          </a:p>
          <a:p>
            <a:r>
              <a:rPr lang="en-GB" altLang="en-US"/>
              <a:t>Dancer: Emily Rutherwood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138" y="763588"/>
            <a:ext cx="8229600" cy="1143000"/>
          </a:xfrm>
        </p:spPr>
        <p:txBody>
          <a:bodyPr/>
          <a:lstStyle/>
          <a:p>
            <a:pPr>
              <a:defRPr/>
            </a:pPr>
            <a:r>
              <a:rPr lang="en-GB" dirty="0" smtClean="0"/>
              <a:t>Dance </a:t>
            </a:r>
            <a:r>
              <a:rPr lang="en-GB" dirty="0" err="1" smtClean="0"/>
              <a:t>uk</a:t>
            </a:r>
            <a:r>
              <a:rPr lang="en-GB" dirty="0" smtClean="0"/>
              <a:t>: fit to dance 2</a:t>
            </a:r>
            <a:r>
              <a:rPr lang="en-GB" sz="5400" b="1" dirty="0"/>
              <a:t/>
            </a:r>
            <a:br>
              <a:rPr lang="en-GB" sz="5400" b="1" dirty="0"/>
            </a:br>
            <a:r>
              <a:rPr lang="en-GB" sz="1800" dirty="0"/>
              <a:t>Laws, H. (2005)</a:t>
            </a:r>
            <a:endParaRPr sz="5400" dirty="0"/>
          </a:p>
        </p:txBody>
      </p:sp>
      <p:sp>
        <p:nvSpPr>
          <p:cNvPr id="3" name="Content Placeholder 2"/>
          <p:cNvSpPr>
            <a:spLocks noGrp="1"/>
          </p:cNvSpPr>
          <p:nvPr>
            <p:ph idx="1"/>
          </p:nvPr>
        </p:nvSpPr>
        <p:spPr>
          <a:xfrm>
            <a:off x="822325" y="1906588"/>
            <a:ext cx="8229600" cy="4525962"/>
          </a:xfrm>
        </p:spPr>
        <p:txBody>
          <a:bodyPr>
            <a:normAutofit fontScale="85000" lnSpcReduction="20000"/>
          </a:bodyPr>
          <a:lstStyle/>
          <a:p>
            <a:pPr>
              <a:defRPr/>
            </a:pPr>
            <a:r>
              <a:rPr lang="en-GB" dirty="0" smtClean="0"/>
              <a:t>Common types of injury</a:t>
            </a:r>
          </a:p>
          <a:p>
            <a:pPr lvl="2">
              <a:defRPr/>
            </a:pPr>
            <a:r>
              <a:rPr lang="en-GB" sz="1900" dirty="0"/>
              <a:t>Muscle (approx 50%)</a:t>
            </a:r>
          </a:p>
          <a:p>
            <a:pPr lvl="2">
              <a:defRPr/>
            </a:pPr>
            <a:r>
              <a:rPr lang="en-GB" sz="1900" dirty="0"/>
              <a:t>Joint (approx 35%)</a:t>
            </a:r>
          </a:p>
          <a:p>
            <a:pPr lvl="2">
              <a:defRPr/>
            </a:pPr>
            <a:r>
              <a:rPr lang="en-GB" sz="1900" dirty="0"/>
              <a:t>Tendon (approx 22%)</a:t>
            </a:r>
          </a:p>
          <a:p>
            <a:pPr lvl="2">
              <a:defRPr/>
            </a:pPr>
            <a:r>
              <a:rPr lang="en-GB" sz="1900" dirty="0"/>
              <a:t>Bone (approx 20%)</a:t>
            </a:r>
          </a:p>
          <a:p>
            <a:pPr>
              <a:defRPr/>
            </a:pPr>
            <a:r>
              <a:rPr lang="en-GB" dirty="0" smtClean="0"/>
              <a:t>Common locations of injury</a:t>
            </a:r>
          </a:p>
          <a:p>
            <a:pPr lvl="2">
              <a:defRPr/>
            </a:pPr>
            <a:r>
              <a:rPr lang="en-GB" sz="1900" dirty="0"/>
              <a:t>Lower back (approx 40%)</a:t>
            </a:r>
          </a:p>
          <a:p>
            <a:pPr lvl="2">
              <a:defRPr/>
            </a:pPr>
            <a:r>
              <a:rPr lang="en-GB" sz="1900" dirty="0"/>
              <a:t>Knees (approx 30%)</a:t>
            </a:r>
          </a:p>
          <a:p>
            <a:pPr lvl="2">
              <a:defRPr/>
            </a:pPr>
            <a:r>
              <a:rPr lang="en-GB" sz="1900" dirty="0"/>
              <a:t>Ankles (approx 30%)</a:t>
            </a:r>
          </a:p>
          <a:p>
            <a:pPr lvl="2">
              <a:defRPr/>
            </a:pPr>
            <a:r>
              <a:rPr lang="en-GB" sz="1900" dirty="0"/>
              <a:t>Feet (approx 20%)</a:t>
            </a:r>
          </a:p>
          <a:p>
            <a:pPr>
              <a:defRPr/>
            </a:pPr>
            <a:r>
              <a:rPr lang="en-GB" dirty="0" smtClean="0"/>
              <a:t>Perceived causes of injury</a:t>
            </a:r>
          </a:p>
          <a:p>
            <a:pPr lvl="2">
              <a:defRPr/>
            </a:pPr>
            <a:r>
              <a:rPr lang="en-GB" sz="1900" dirty="0"/>
              <a:t>Overwork (approx 32%)</a:t>
            </a:r>
          </a:p>
          <a:p>
            <a:pPr lvl="2">
              <a:defRPr/>
            </a:pPr>
            <a:r>
              <a:rPr lang="en-GB" sz="1900" dirty="0"/>
              <a:t>Fatigue (approx 28%)</a:t>
            </a:r>
          </a:p>
          <a:p>
            <a:pPr lvl="2">
              <a:defRPr/>
            </a:pPr>
            <a:r>
              <a:rPr lang="en-GB" sz="1900" dirty="0"/>
              <a:t>Repetitive movement (approx 22%)</a:t>
            </a:r>
          </a:p>
          <a:p>
            <a:pPr marL="0" indent="0">
              <a:buFont typeface="Arial" panose="020B0604020202020204" pitchFamily="34" charset="0"/>
              <a:buNone/>
              <a:defRPr/>
            </a:pPr>
            <a:endParaRPr lang="en-GB" dirty="0" smtClean="0"/>
          </a:p>
          <a:p>
            <a:pPr>
              <a:defRPr/>
            </a:pPr>
            <a:r>
              <a:rPr lang="en-GB" dirty="0" smtClean="0"/>
              <a:t>Psychological factors (Laws, 2005, Kenny et al 2015, Quin et al 2015)</a:t>
            </a:r>
          </a:p>
          <a:p>
            <a:pPr lvl="2">
              <a:defRPr/>
            </a:pPr>
            <a:endParaRPr lang="en-GB" sz="1900" dirty="0"/>
          </a:p>
          <a:p>
            <a:pPr marL="457200" lvl="1" indent="0">
              <a:buFont typeface="Arial" panose="020B0604020202020204" pitchFamily="34" charset="0"/>
              <a:buNone/>
              <a:defRPr/>
            </a:pPr>
            <a:endParaRPr lang="en-GB" dirty="0" smtClean="0"/>
          </a:p>
          <a:p>
            <a:pPr lvl="1">
              <a:defRPr/>
            </a:pPr>
            <a:endParaRPr lang="en-GB" dirty="0" smtClean="0"/>
          </a:p>
          <a:p>
            <a:pPr lvl="1">
              <a:defRPr/>
            </a:pPr>
            <a:endParaRPr lang="en-GB" dirty="0" smtClean="0"/>
          </a:p>
          <a:p>
            <a:pPr lvl="2">
              <a:defRPr/>
            </a:pPr>
            <a:endParaRPr lang="en-GB" dirty="0" smtClean="0"/>
          </a:p>
          <a:p>
            <a:pPr lvl="2">
              <a:defRPr/>
            </a:pPr>
            <a:endParaRPr lang="en-GB" dirty="0" smtClean="0"/>
          </a:p>
          <a:p>
            <a:pPr>
              <a:defRPr/>
            </a:pPr>
            <a:endParaRPr dirty="0" smtClean="0"/>
          </a:p>
          <a:p>
            <a:pPr>
              <a:defRPr/>
            </a:pPr>
            <a:endParaRPr dirty="0" smtClean="0"/>
          </a:p>
          <a:p>
            <a:pPr>
              <a:defRPr/>
            </a:pPr>
            <a:endParaRPr dirty="0"/>
          </a:p>
        </p:txBody>
      </p:sp>
      <p:pic>
        <p:nvPicPr>
          <p:cNvPr id="1741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3000" y="1225550"/>
            <a:ext cx="5657850"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7"/>
          <p:cNvSpPr txBox="1">
            <a:spLocks noChangeArrowheads="1"/>
          </p:cNvSpPr>
          <p:nvPr/>
        </p:nvSpPr>
        <p:spPr bwMode="auto">
          <a:xfrm>
            <a:off x="7905750" y="6108700"/>
            <a:ext cx="2762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t>Photograph: Paula Walker</a:t>
            </a:r>
          </a:p>
          <a:p>
            <a:r>
              <a:rPr lang="en-US" altLang="en-US"/>
              <a:t>Dancer: Hakeem Raheem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fade">
                                      <p:cBhvr>
                                        <p:cTn id="66" dur="1000"/>
                                        <p:tgtEl>
                                          <p:spTgt spid="3">
                                            <p:txEl>
                                              <p:pRg st="11" end="11"/>
                                            </p:txEl>
                                          </p:spTgt>
                                        </p:tgtEl>
                                      </p:cBhvr>
                                    </p:animEffect>
                                    <p:anim calcmode="lin" valueType="num">
                                      <p:cBhvr>
                                        <p:cTn id="6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Effect transition="in" filter="fade">
                                      <p:cBhvr>
                                        <p:cTn id="71" dur="1000"/>
                                        <p:tgtEl>
                                          <p:spTgt spid="3">
                                            <p:txEl>
                                              <p:pRg st="12" end="12"/>
                                            </p:txEl>
                                          </p:spTgt>
                                        </p:tgtEl>
                                      </p:cBhvr>
                                    </p:animEffect>
                                    <p:anim calcmode="lin" valueType="num">
                                      <p:cBhvr>
                                        <p:cTn id="7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
                                            <p:txEl>
                                              <p:pRg st="13" end="13"/>
                                            </p:txEl>
                                          </p:spTgt>
                                        </p:tgtEl>
                                        <p:attrNameLst>
                                          <p:attrName>style.visibility</p:attrName>
                                        </p:attrNameLst>
                                      </p:cBhvr>
                                      <p:to>
                                        <p:strVal val="visible"/>
                                      </p:to>
                                    </p:set>
                                    <p:animEffect transition="in" filter="fade">
                                      <p:cBhvr>
                                        <p:cTn id="76" dur="1000"/>
                                        <p:tgtEl>
                                          <p:spTgt spid="3">
                                            <p:txEl>
                                              <p:pRg st="13" end="13"/>
                                            </p:txEl>
                                          </p:spTgt>
                                        </p:tgtEl>
                                      </p:cBhvr>
                                    </p:animEffect>
                                    <p:anim calcmode="lin" valueType="num">
                                      <p:cBhvr>
                                        <p:cTn id="7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
                                            <p:txEl>
                                              <p:pRg st="15" end="15"/>
                                            </p:txEl>
                                          </p:spTgt>
                                        </p:tgtEl>
                                        <p:attrNameLst>
                                          <p:attrName>style.visibility</p:attrName>
                                        </p:attrNameLst>
                                      </p:cBhvr>
                                      <p:to>
                                        <p:strVal val="visible"/>
                                      </p:to>
                                    </p:set>
                                    <p:animEffect transition="in" filter="fade">
                                      <p:cBhvr>
                                        <p:cTn id="83" dur="1000"/>
                                        <p:tgtEl>
                                          <p:spTgt spid="3">
                                            <p:txEl>
                                              <p:pRg st="15" end="15"/>
                                            </p:txEl>
                                          </p:spTgt>
                                        </p:tgtEl>
                                      </p:cBhvr>
                                    </p:animEffect>
                                    <p:anim calcmode="lin" valueType="num">
                                      <p:cBhvr>
                                        <p:cTn id="84"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eaLnBrk="1" fontAlgn="auto" hangingPunct="1">
              <a:spcBef>
                <a:spcPts val="0"/>
              </a:spcBef>
              <a:spcAft>
                <a:spcPts val="0"/>
              </a:spcAft>
              <a:defRPr/>
            </a:pPr>
            <a:r>
              <a:rPr lang="en-GB" dirty="0" smtClean="0"/>
              <a:t>Safe Practice requires..</a:t>
            </a:r>
            <a:endParaRPr dirty="0" smtClean="0"/>
          </a:p>
        </p:txBody>
      </p:sp>
      <p:sp>
        <p:nvSpPr>
          <p:cNvPr id="3" name="Content Placeholder 2"/>
          <p:cNvSpPr txBox="1">
            <a:spLocks noGrp="1"/>
          </p:cNvSpPr>
          <p:nvPr>
            <p:ph idx="1"/>
          </p:nvPr>
        </p:nvSpPr>
        <p:spPr/>
        <p:txBody>
          <a:bodyPr>
            <a:normAutofit/>
          </a:bodyPr>
          <a:lstStyle/>
          <a:p>
            <a:pPr eaLnBrk="1" fontAlgn="auto" hangingPunct="1">
              <a:lnSpc>
                <a:spcPct val="150000"/>
              </a:lnSpc>
              <a:spcBef>
                <a:spcPts val="0"/>
              </a:spcBef>
              <a:spcAft>
                <a:spcPts val="0"/>
              </a:spcAft>
              <a:buFont typeface="Arial" pitchFamily="34"/>
              <a:buChar char="•"/>
              <a:defRPr/>
            </a:pPr>
            <a:r>
              <a:rPr lang="en-GB" dirty="0" smtClean="0"/>
              <a:t>A multidisciplinary knowledge and understanding of the workings of the human body and mind as applied to:</a:t>
            </a:r>
          </a:p>
          <a:p>
            <a:pPr marL="0" indent="0" eaLnBrk="1" fontAlgn="auto" hangingPunct="1">
              <a:lnSpc>
                <a:spcPct val="150000"/>
              </a:lnSpc>
              <a:spcBef>
                <a:spcPts val="0"/>
              </a:spcBef>
              <a:spcAft>
                <a:spcPts val="0"/>
              </a:spcAft>
              <a:buFont typeface="Arial" pitchFamily="34"/>
              <a:buNone/>
              <a:defRPr/>
            </a:pPr>
            <a:r>
              <a:rPr lang="en-GB" dirty="0" smtClean="0"/>
              <a:t> </a:t>
            </a:r>
          </a:p>
          <a:p>
            <a:pPr algn="ctr" eaLnBrk="1" fontAlgn="auto" hangingPunct="1">
              <a:spcAft>
                <a:spcPts val="0"/>
              </a:spcAft>
              <a:buFont typeface="Arial" pitchFamily="34"/>
              <a:buChar char="•"/>
              <a:defRPr/>
            </a:pPr>
            <a:r>
              <a:rPr lang="en-GB" dirty="0" smtClean="0"/>
              <a:t>the individual dancer</a:t>
            </a:r>
          </a:p>
          <a:p>
            <a:pPr algn="ctr" eaLnBrk="1" fontAlgn="auto" hangingPunct="1">
              <a:spcAft>
                <a:spcPts val="0"/>
              </a:spcAft>
              <a:buFont typeface="Arial" pitchFamily="34"/>
              <a:buChar char="•"/>
              <a:defRPr/>
            </a:pPr>
            <a:r>
              <a:rPr lang="en-GB" dirty="0" smtClean="0"/>
              <a:t>the specific context or setting </a:t>
            </a:r>
          </a:p>
          <a:p>
            <a:pPr algn="ctr" eaLnBrk="1" fontAlgn="auto" hangingPunct="1">
              <a:spcAft>
                <a:spcPts val="0"/>
              </a:spcAft>
              <a:buFont typeface="Arial" pitchFamily="34"/>
              <a:buChar char="•"/>
              <a:defRPr/>
            </a:pPr>
            <a:r>
              <a:rPr lang="en-GB" dirty="0" smtClean="0"/>
              <a:t>the specific genre</a:t>
            </a:r>
          </a:p>
          <a:p>
            <a:pPr marL="0" indent="0" eaLnBrk="1" fontAlgn="auto" hangingPunct="1">
              <a:spcAft>
                <a:spcPts val="0"/>
              </a:spcAft>
              <a:buFont typeface="Arial" panose="020B0604020202020204" pitchFamily="34" charset="0"/>
              <a:buNone/>
              <a:defRPr/>
            </a:pPr>
            <a:endParaRPr dirty="0" smtClean="0"/>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2413" y="2898775"/>
            <a:ext cx="3006725"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4"/>
          <p:cNvSpPr txBox="1">
            <a:spLocks noChangeArrowheads="1"/>
          </p:cNvSpPr>
          <p:nvPr/>
        </p:nvSpPr>
        <p:spPr bwMode="auto">
          <a:xfrm>
            <a:off x="1036638" y="5668963"/>
            <a:ext cx="2341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1200" dirty="0"/>
              <a:t>Photograph: Niamh </a:t>
            </a:r>
            <a:r>
              <a:rPr lang="en-GB" altLang="en-US" sz="1200" dirty="0" err="1"/>
              <a:t>Morrin</a:t>
            </a:r>
            <a:endParaRPr lang="en-GB" altLang="en-US" sz="1200" dirty="0"/>
          </a:p>
          <a:p>
            <a:r>
              <a:rPr lang="en-GB" altLang="en-US" sz="1200" dirty="0"/>
              <a:t>Dancer: </a:t>
            </a:r>
            <a:r>
              <a:rPr lang="en-GB" altLang="en-US" sz="1200" dirty="0" err="1"/>
              <a:t>Edel</a:t>
            </a:r>
            <a:r>
              <a:rPr lang="en-GB" altLang="en-US" sz="1200" dirty="0"/>
              <a:t> Quin (and bump)</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Vapor Trai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Vapor%20Trail</Template>
  <TotalTime>697</TotalTime>
  <Words>1069</Words>
  <Application>Microsoft Office PowerPoint</Application>
  <PresentationFormat>Widescreen</PresentationFormat>
  <Paragraphs>168</Paragraphs>
  <Slides>28</Slides>
  <Notes>4</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Vapor Trail</vt:lpstr>
      <vt:lpstr>Safe Dance practice: Enhancing the dance experience </vt:lpstr>
      <vt:lpstr>About the authors</vt:lpstr>
      <vt:lpstr>Overview</vt:lpstr>
      <vt:lpstr>The mission</vt:lpstr>
      <vt:lpstr>What safe dance practice is</vt:lpstr>
      <vt:lpstr>Safe dance practice – what and why? </vt:lpstr>
      <vt:lpstr>Injury</vt:lpstr>
      <vt:lpstr>Dance uk: fit to dance 2 Laws, H. (2005)</vt:lpstr>
      <vt:lpstr>Safe Practice requires..</vt:lpstr>
      <vt:lpstr>PowerPoint Presentation</vt:lpstr>
      <vt:lpstr>Interrelated areas - reality</vt:lpstr>
      <vt:lpstr>Putting it into practice</vt:lpstr>
      <vt:lpstr>Common misconceptions 1</vt:lpstr>
      <vt:lpstr>Common misconceptions 2</vt:lpstr>
      <vt:lpstr>Common misconceptions 3</vt:lpstr>
      <vt:lpstr>Beginning the dance session</vt:lpstr>
      <vt:lpstr>During the dance session </vt:lpstr>
      <vt:lpstr>Ending the session</vt:lpstr>
      <vt:lpstr>Ending the dance session</vt:lpstr>
      <vt:lpstr>Knowing your dancers</vt:lpstr>
      <vt:lpstr>Knowing your dancers</vt:lpstr>
      <vt:lpstr>Interrelated areas</vt:lpstr>
      <vt:lpstr>Key text…</vt:lpstr>
      <vt:lpstr>Key text - chapters</vt:lpstr>
      <vt:lpstr>PowerPoint Presentation</vt:lpstr>
      <vt:lpstr>Continuing professional development </vt:lpstr>
      <vt:lpstr>References and related reading</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Tomlinson</dc:creator>
  <cp:lastModifiedBy>Charlotte Tomlinson</cp:lastModifiedBy>
  <cp:revision>18</cp:revision>
  <dcterms:created xsi:type="dcterms:W3CDTF">2016-05-16T11:50:28Z</dcterms:created>
  <dcterms:modified xsi:type="dcterms:W3CDTF">2016-07-12T10:32:26Z</dcterms:modified>
</cp:coreProperties>
</file>